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7B904-97A2-41A6-8470-928F089C889A}" type="datetimeFigureOut">
              <a:rPr lang="en-US" smtClean="0"/>
              <a:t>3/2/2024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A10EC-3B87-4DDA-974B-BB97902D9894}" type="slidenum">
              <a:rPr lang="en-US" smtClean="0"/>
              <a:t>‹#›</a:t>
            </a:fld>
            <a:endParaRPr lang="en-US"/>
          </a:p>
        </p:txBody>
      </p:sp>
    </p:spTree>
    <p:extLst>
      <p:ext uri="{BB962C8B-B14F-4D97-AF65-F5344CB8AC3E}">
        <p14:creationId xmlns:p14="http://schemas.microsoft.com/office/powerpoint/2010/main" val="2287803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b="1"/>
              <a:t>GV SỬ DỤNG KĨ THUẬT KHĂN TRẢI BÀN ĐỂ TỔ CHỨC</a:t>
            </a:r>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6</a:t>
            </a:fld>
            <a:endParaRPr lang="en-US"/>
          </a:p>
        </p:txBody>
      </p:sp>
    </p:spTree>
    <p:extLst>
      <p:ext uri="{BB962C8B-B14F-4D97-AF65-F5344CB8AC3E}">
        <p14:creationId xmlns:p14="http://schemas.microsoft.com/office/powerpoint/2010/main" val="1162874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19</a:t>
            </a:fld>
            <a:endParaRPr lang="en-US"/>
          </a:p>
        </p:txBody>
      </p:sp>
    </p:spTree>
    <p:extLst>
      <p:ext uri="{BB962C8B-B14F-4D97-AF65-F5344CB8AC3E}">
        <p14:creationId xmlns:p14="http://schemas.microsoft.com/office/powerpoint/2010/main" val="310012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20</a:t>
            </a:fld>
            <a:endParaRPr lang="en-US"/>
          </a:p>
        </p:txBody>
      </p:sp>
    </p:spTree>
    <p:extLst>
      <p:ext uri="{BB962C8B-B14F-4D97-AF65-F5344CB8AC3E}">
        <p14:creationId xmlns:p14="http://schemas.microsoft.com/office/powerpoint/2010/main" val="2993734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21</a:t>
            </a:fld>
            <a:endParaRPr lang="en-US"/>
          </a:p>
        </p:txBody>
      </p:sp>
    </p:spTree>
    <p:extLst>
      <p:ext uri="{BB962C8B-B14F-4D97-AF65-F5344CB8AC3E}">
        <p14:creationId xmlns:p14="http://schemas.microsoft.com/office/powerpoint/2010/main" val="642223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22</a:t>
            </a:fld>
            <a:endParaRPr lang="en-US"/>
          </a:p>
        </p:txBody>
      </p:sp>
    </p:spTree>
    <p:extLst>
      <p:ext uri="{BB962C8B-B14F-4D97-AF65-F5344CB8AC3E}">
        <p14:creationId xmlns:p14="http://schemas.microsoft.com/office/powerpoint/2010/main" val="164027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25</a:t>
            </a:fld>
            <a:endParaRPr lang="en-US"/>
          </a:p>
        </p:txBody>
      </p:sp>
    </p:spTree>
    <p:extLst>
      <p:ext uri="{BB962C8B-B14F-4D97-AF65-F5344CB8AC3E}">
        <p14:creationId xmlns:p14="http://schemas.microsoft.com/office/powerpoint/2010/main" val="346868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26</a:t>
            </a:fld>
            <a:endParaRPr lang="en-US"/>
          </a:p>
        </p:txBody>
      </p:sp>
    </p:spTree>
    <p:extLst>
      <p:ext uri="{BB962C8B-B14F-4D97-AF65-F5344CB8AC3E}">
        <p14:creationId xmlns:p14="http://schemas.microsoft.com/office/powerpoint/2010/main" val="106504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27</a:t>
            </a:fld>
            <a:endParaRPr lang="en-US"/>
          </a:p>
        </p:txBody>
      </p:sp>
    </p:spTree>
    <p:extLst>
      <p:ext uri="{BB962C8B-B14F-4D97-AF65-F5344CB8AC3E}">
        <p14:creationId xmlns:p14="http://schemas.microsoft.com/office/powerpoint/2010/main" val="237425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28</a:t>
            </a:fld>
            <a:endParaRPr lang="en-US"/>
          </a:p>
        </p:txBody>
      </p:sp>
    </p:spTree>
    <p:extLst>
      <p:ext uri="{BB962C8B-B14F-4D97-AF65-F5344CB8AC3E}">
        <p14:creationId xmlns:p14="http://schemas.microsoft.com/office/powerpoint/2010/main" val="1582280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29</a:t>
            </a:fld>
            <a:endParaRPr lang="en-US"/>
          </a:p>
        </p:txBody>
      </p:sp>
    </p:spTree>
    <p:extLst>
      <p:ext uri="{BB962C8B-B14F-4D97-AF65-F5344CB8AC3E}">
        <p14:creationId xmlns:p14="http://schemas.microsoft.com/office/powerpoint/2010/main" val="591039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32</a:t>
            </a:fld>
            <a:endParaRPr lang="en-US"/>
          </a:p>
        </p:txBody>
      </p:sp>
    </p:spTree>
    <p:extLst>
      <p:ext uri="{BB962C8B-B14F-4D97-AF65-F5344CB8AC3E}">
        <p14:creationId xmlns:p14="http://schemas.microsoft.com/office/powerpoint/2010/main" val="115691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b="1"/>
              <a:t>GV SỬ DỤNG KĨ THUẬT KHĂN TRẢI BÀN ĐỂ TỔ CHỨC</a:t>
            </a:r>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7</a:t>
            </a:fld>
            <a:endParaRPr lang="en-US"/>
          </a:p>
        </p:txBody>
      </p:sp>
    </p:spTree>
    <p:extLst>
      <p:ext uri="{BB962C8B-B14F-4D97-AF65-F5344CB8AC3E}">
        <p14:creationId xmlns:p14="http://schemas.microsoft.com/office/powerpoint/2010/main" val="1131241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33</a:t>
            </a:fld>
            <a:endParaRPr lang="en-US"/>
          </a:p>
        </p:txBody>
      </p:sp>
    </p:spTree>
    <p:extLst>
      <p:ext uri="{BB962C8B-B14F-4D97-AF65-F5344CB8AC3E}">
        <p14:creationId xmlns:p14="http://schemas.microsoft.com/office/powerpoint/2010/main" val="2819225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34</a:t>
            </a:fld>
            <a:endParaRPr lang="en-US"/>
          </a:p>
        </p:txBody>
      </p:sp>
    </p:spTree>
    <p:extLst>
      <p:ext uri="{BB962C8B-B14F-4D97-AF65-F5344CB8AC3E}">
        <p14:creationId xmlns:p14="http://schemas.microsoft.com/office/powerpoint/2010/main" val="73057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b="1"/>
              <a:t>GV SỬ DỤNG KĨ THUẬT KHĂN TRẢI BÀN ĐỂ TỔ CHỨC</a:t>
            </a:r>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8</a:t>
            </a:fld>
            <a:endParaRPr lang="en-US"/>
          </a:p>
        </p:txBody>
      </p:sp>
    </p:spTree>
    <p:extLst>
      <p:ext uri="{BB962C8B-B14F-4D97-AF65-F5344CB8AC3E}">
        <p14:creationId xmlns:p14="http://schemas.microsoft.com/office/powerpoint/2010/main" val="292583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b="1"/>
              <a:t>GV SỬ DỤNG KĨ THUẬT KHĂN TRẢI BÀN ĐỂ TỔ CHỨC</a:t>
            </a:r>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9</a:t>
            </a:fld>
            <a:endParaRPr lang="en-US"/>
          </a:p>
        </p:txBody>
      </p:sp>
    </p:spTree>
    <p:extLst>
      <p:ext uri="{BB962C8B-B14F-4D97-AF65-F5344CB8AC3E}">
        <p14:creationId xmlns:p14="http://schemas.microsoft.com/office/powerpoint/2010/main" val="1769780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800" b="1"/>
              <a:t>GV SỬ DỤNG KĨ THUẬT KHĂN TRẢI BÀN ĐỂ TỔ CHỨC</a:t>
            </a:r>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10</a:t>
            </a:fld>
            <a:endParaRPr lang="en-US"/>
          </a:p>
        </p:txBody>
      </p:sp>
    </p:spTree>
    <p:extLst>
      <p:ext uri="{BB962C8B-B14F-4D97-AF65-F5344CB8AC3E}">
        <p14:creationId xmlns:p14="http://schemas.microsoft.com/office/powerpoint/2010/main" val="315153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13</a:t>
            </a:fld>
            <a:endParaRPr lang="en-US"/>
          </a:p>
        </p:txBody>
      </p:sp>
    </p:spTree>
    <p:extLst>
      <p:ext uri="{BB962C8B-B14F-4D97-AF65-F5344CB8AC3E}">
        <p14:creationId xmlns:p14="http://schemas.microsoft.com/office/powerpoint/2010/main" val="3118602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14</a:t>
            </a:fld>
            <a:endParaRPr lang="en-US"/>
          </a:p>
        </p:txBody>
      </p:sp>
    </p:spTree>
    <p:extLst>
      <p:ext uri="{BB962C8B-B14F-4D97-AF65-F5344CB8AC3E}">
        <p14:creationId xmlns:p14="http://schemas.microsoft.com/office/powerpoint/2010/main" val="35275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15</a:t>
            </a:fld>
            <a:endParaRPr lang="en-US"/>
          </a:p>
        </p:txBody>
      </p:sp>
    </p:spTree>
    <p:extLst>
      <p:ext uri="{BB962C8B-B14F-4D97-AF65-F5344CB8AC3E}">
        <p14:creationId xmlns:p14="http://schemas.microsoft.com/office/powerpoint/2010/main" val="41399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sz="1800" b="1"/>
          </a:p>
        </p:txBody>
      </p:sp>
      <p:sp>
        <p:nvSpPr>
          <p:cNvPr id="4" name="Chỗ dành sẵn cho Số hiệu Bản chiếu 3"/>
          <p:cNvSpPr>
            <a:spLocks noGrp="1"/>
          </p:cNvSpPr>
          <p:nvPr>
            <p:ph type="sldNum" sz="quarter" idx="5"/>
          </p:nvPr>
        </p:nvSpPr>
        <p:spPr/>
        <p:txBody>
          <a:bodyPr/>
          <a:lstStyle/>
          <a:p>
            <a:fld id="{5FABBF01-557F-488D-9F80-494DFDAD7C88}" type="slidenum">
              <a:rPr lang="en-US" smtClean="0"/>
              <a:t>16</a:t>
            </a:fld>
            <a:endParaRPr lang="en-US"/>
          </a:p>
        </p:txBody>
      </p:sp>
    </p:spTree>
    <p:extLst>
      <p:ext uri="{BB962C8B-B14F-4D97-AF65-F5344CB8AC3E}">
        <p14:creationId xmlns:p14="http://schemas.microsoft.com/office/powerpoint/2010/main" val="164976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E24CE4-B59A-401B-9058-0C9227EE79FC}"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382795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E24CE4-B59A-401B-9058-0C9227EE79FC}"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403233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E24CE4-B59A-401B-9058-0C9227EE79FC}"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365586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E24CE4-B59A-401B-9058-0C9227EE79FC}"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132708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24CE4-B59A-401B-9058-0C9227EE79FC}" type="datetimeFigureOut">
              <a:rPr lang="en-US" smtClean="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42256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E24CE4-B59A-401B-9058-0C9227EE79FC}"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362967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E24CE4-B59A-401B-9058-0C9227EE79FC}" type="datetimeFigureOut">
              <a:rPr lang="en-US" smtClean="0"/>
              <a:t>3/2/2024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420034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E24CE4-B59A-401B-9058-0C9227EE79FC}" type="datetimeFigureOut">
              <a:rPr lang="en-US" smtClean="0"/>
              <a:t>3/2/2024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267537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24CE4-B59A-401B-9058-0C9227EE79FC}" type="datetimeFigureOut">
              <a:rPr lang="en-US" smtClean="0"/>
              <a:t>3/2/2024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225755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24CE4-B59A-401B-9058-0C9227EE79FC}"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81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24CE4-B59A-401B-9058-0C9227EE79FC}" type="datetimeFigureOut">
              <a:rPr lang="en-US" smtClean="0"/>
              <a:t>3/2/2024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0E98BE-C6F8-493F-B372-F8AB47815483}" type="slidenum">
              <a:rPr lang="en-US" smtClean="0"/>
              <a:t>‹#›</a:t>
            </a:fld>
            <a:endParaRPr lang="en-US"/>
          </a:p>
        </p:txBody>
      </p:sp>
    </p:spTree>
    <p:extLst>
      <p:ext uri="{BB962C8B-B14F-4D97-AF65-F5344CB8AC3E}">
        <p14:creationId xmlns:p14="http://schemas.microsoft.com/office/powerpoint/2010/main" val="3072051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24CE4-B59A-401B-9058-0C9227EE79FC}" type="datetimeFigureOut">
              <a:rPr lang="en-US" smtClean="0"/>
              <a:t>3/2/2024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0E98BE-C6F8-493F-B372-F8AB47815483}" type="slidenum">
              <a:rPr lang="en-US" smtClean="0"/>
              <a:t>‹#›</a:t>
            </a:fld>
            <a:endParaRPr lang="en-US"/>
          </a:p>
        </p:txBody>
      </p:sp>
    </p:spTree>
    <p:extLst>
      <p:ext uri="{BB962C8B-B14F-4D97-AF65-F5344CB8AC3E}">
        <p14:creationId xmlns:p14="http://schemas.microsoft.com/office/powerpoint/2010/main" val="1483317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9.jpeg"/><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9.gif"/></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43.svg"/><Relationship Id="rId3" Type="http://schemas.openxmlformats.org/officeDocument/2006/relationships/audio" Target="../media/audio5.wav"/><Relationship Id="rId7" Type="http://schemas.microsoft.com/office/2007/relationships/hdphoto" Target="../media/hdphoto3.wdp"/><Relationship Id="rId12" Type="http://schemas.openxmlformats.org/officeDocument/2006/relationships/image" Target="../media/image38.svg"/><Relationship Id="rId17" Type="http://schemas.openxmlformats.org/officeDocument/2006/relationships/image" Target="../media/image38.png"/><Relationship Id="rId2" Type="http://schemas.openxmlformats.org/officeDocument/2006/relationships/notesSlide" Target="../notesSlides/notesSlide19.xml"/><Relationship Id="rId16" Type="http://schemas.openxmlformats.org/officeDocument/2006/relationships/image" Target="../media/image41.svg"/><Relationship Id="rId20" Type="http://schemas.openxmlformats.org/officeDocument/2006/relationships/audio" Target="NUL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9.jpeg"/><Relationship Id="rId15" Type="http://schemas.openxmlformats.org/officeDocument/2006/relationships/image" Target="../media/image37.png"/><Relationship Id="rId10" Type="http://schemas.openxmlformats.org/officeDocument/2006/relationships/image" Target="../media/image36.svg"/><Relationship Id="rId19" Type="http://schemas.openxmlformats.org/officeDocument/2006/relationships/audio" Target="NULL"/><Relationship Id="rId4" Type="http://schemas.openxmlformats.org/officeDocument/2006/relationships/audio" Target="../media/audio6.wav"/><Relationship Id="rId9" Type="http://schemas.openxmlformats.org/officeDocument/2006/relationships/image" Target="../media/image34.png"/><Relationship Id="rId1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audio" Target="../media/audio6.wav"/><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3.png"/><Relationship Id="rId4" Type="http://schemas.openxmlformats.org/officeDocument/2006/relationships/image" Target="../media/image9.jpeg"/></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svg"/><Relationship Id="rId3" Type="http://schemas.openxmlformats.org/officeDocument/2006/relationships/audio" Target="../media/audio6.wav"/><Relationship Id="rId7" Type="http://schemas.openxmlformats.org/officeDocument/2006/relationships/image" Target="../media/image36.svg"/><Relationship Id="rId12" Type="http://schemas.openxmlformats.org/officeDocument/2006/relationships/image" Target="../media/image42.png"/><Relationship Id="rId2" Type="http://schemas.openxmlformats.org/officeDocument/2006/relationships/notesSlide" Target="../notesSlides/notesSlide21.xml"/><Relationship Id="rId16" Type="http://schemas.openxmlformats.org/officeDocument/2006/relationships/audio" Target="NUL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1.svg"/><Relationship Id="rId5" Type="http://schemas.openxmlformats.org/officeDocument/2006/relationships/image" Target="../media/image33.png"/><Relationship Id="rId15" Type="http://schemas.microsoft.com/office/2007/relationships/hdphoto" Target="../media/hdphoto4.wdp"/><Relationship Id="rId10" Type="http://schemas.openxmlformats.org/officeDocument/2006/relationships/image" Target="../media/image41.png"/><Relationship Id="rId4" Type="http://schemas.openxmlformats.org/officeDocument/2006/relationships/image" Target="../media/image9.jpeg"/><Relationship Id="rId9" Type="http://schemas.openxmlformats.org/officeDocument/2006/relationships/image" Target="../media/image38.svg"/><Relationship Id="rId1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audio" Target="NUL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raphical user interface, background pattern&#10;&#10;Description automatically generated">
            <a:extLst>
              <a:ext uri="{FF2B5EF4-FFF2-40B4-BE49-F238E27FC236}">
                <a16:creationId xmlns="" xmlns:a16="http://schemas.microsoft.com/office/drawing/2014/main" id="{A26B37B7-1B76-1818-9A9E-0BFE43C7CD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73" b="9973"/>
          <a:stretch/>
        </p:blipFill>
        <p:spPr>
          <a:xfrm>
            <a:off x="-3189" y="-39753"/>
            <a:ext cx="12191980" cy="6856718"/>
          </a:xfrm>
          <a:prstGeom prst="rect">
            <a:avLst/>
          </a:prstGeom>
        </p:spPr>
      </p:pic>
      <p:grpSp>
        <p:nvGrpSpPr>
          <p:cNvPr id="5" name="Group 29">
            <a:extLst>
              <a:ext uri="{FF2B5EF4-FFF2-40B4-BE49-F238E27FC236}">
                <a16:creationId xmlns="" xmlns:a16="http://schemas.microsoft.com/office/drawing/2014/main" id="{8DE8D254-AF22-CB8A-5E5A-A5EC2BF83387}"/>
              </a:ext>
            </a:extLst>
          </p:cNvPr>
          <p:cNvGrpSpPr/>
          <p:nvPr/>
        </p:nvGrpSpPr>
        <p:grpSpPr>
          <a:xfrm>
            <a:off x="3832979" y="272281"/>
            <a:ext cx="4766862" cy="1328703"/>
            <a:chOff x="438364" y="1001713"/>
            <a:chExt cx="10603590" cy="1328703"/>
          </a:xfrm>
        </p:grpSpPr>
        <p:sp>
          <p:nvSpPr>
            <p:cNvPr id="6" name="TextBox 30">
              <a:extLst>
                <a:ext uri="{FF2B5EF4-FFF2-40B4-BE49-F238E27FC236}">
                  <a16:creationId xmlns="" xmlns:a16="http://schemas.microsoft.com/office/drawing/2014/main" id="{CCA6BBE5-0772-7845-E68C-105A3A60FA3F}"/>
                </a:ext>
              </a:extLst>
            </p:cNvPr>
            <p:cNvSpPr txBox="1"/>
            <p:nvPr/>
          </p:nvSpPr>
          <p:spPr>
            <a:xfrm>
              <a:off x="438364" y="1006977"/>
              <a:ext cx="10603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dirty="0" err="1">
                  <a:ln w="273050">
                    <a:solidFill>
                      <a:schemeClr val="bg1"/>
                    </a:solidFill>
                  </a:ln>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9Slide05 SVNClementine" panose="020F0502020204030203" pitchFamily="34" charset="0"/>
                </a:rPr>
                <a:t>Tiếng</a:t>
              </a:r>
              <a:r>
                <a:rPr lang="en-US" sz="8000" dirty="0">
                  <a:ln w="273050">
                    <a:solidFill>
                      <a:schemeClr val="bg1"/>
                    </a:solidFill>
                  </a:ln>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9Slide05 SVNClementine" panose="020F0502020204030203" pitchFamily="34" charset="0"/>
                </a:rPr>
                <a:t> </a:t>
              </a:r>
              <a:r>
                <a:rPr lang="en-US" sz="8000" dirty="0" err="1">
                  <a:ln w="273050">
                    <a:solidFill>
                      <a:schemeClr val="bg1"/>
                    </a:solidFill>
                  </a:ln>
                  <a:solidFill>
                    <a:schemeClr val="bg1"/>
                  </a:solidFill>
                  <a:effectLst>
                    <a:glow rad="63500">
                      <a:schemeClr val="accent1">
                        <a:satMod val="175000"/>
                        <a:alpha val="40000"/>
                      </a:schemeClr>
                    </a:glow>
                    <a:outerShdw blurRad="50800" dist="38100" dir="2700000" algn="tl" rotWithShape="0">
                      <a:prstClr val="black">
                        <a:alpha val="40000"/>
                      </a:prstClr>
                    </a:outerShdw>
                  </a:effectLst>
                  <a:latin typeface="#9Slide05 SVNClementine" panose="020F0502020204030203" pitchFamily="34" charset="0"/>
                </a:rPr>
                <a:t>Việt</a:t>
              </a:r>
              <a:endParaRPr kumimoji="0" lang="en-US" sz="8000" b="0" i="0" u="none" strike="noStrike" kern="1200" cap="none" spc="0" normalizeH="0" baseline="0" noProof="0" dirty="0">
                <a:ln w="273050">
                  <a:solidFill>
                    <a:schemeClr val="bg1"/>
                  </a:solidFill>
                </a:ln>
                <a:solidFill>
                  <a:schemeClr val="bg1"/>
                </a:solidFill>
                <a:effectLst>
                  <a:glow rad="63500">
                    <a:schemeClr val="accent1">
                      <a:satMod val="175000"/>
                      <a:alpha val="40000"/>
                    </a:schemeClr>
                  </a:glow>
                  <a:outerShdw blurRad="50800" dist="38100" dir="2700000" algn="tl" rotWithShape="0">
                    <a:prstClr val="black">
                      <a:alpha val="40000"/>
                    </a:prstClr>
                  </a:outerShdw>
                </a:effectLst>
                <a:uLnTx/>
                <a:uFillTx/>
                <a:latin typeface="#9Slide05 SVNClementine" panose="020F0502020204030203" pitchFamily="34" charset="0"/>
              </a:endParaRPr>
            </a:p>
          </p:txBody>
        </p:sp>
        <p:sp>
          <p:nvSpPr>
            <p:cNvPr id="7" name="TextBox 31">
              <a:extLst>
                <a:ext uri="{FF2B5EF4-FFF2-40B4-BE49-F238E27FC236}">
                  <a16:creationId xmlns="" xmlns:a16="http://schemas.microsoft.com/office/drawing/2014/main" id="{8613304F-909D-6859-5150-AA1AE18BF8EA}"/>
                </a:ext>
              </a:extLst>
            </p:cNvPr>
            <p:cNvSpPr txBox="1"/>
            <p:nvPr/>
          </p:nvSpPr>
          <p:spPr>
            <a:xfrm>
              <a:off x="438364" y="1001713"/>
              <a:ext cx="106035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solidFill>
                      <a:srgbClr val="002060"/>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8100000" algn="tr" rotWithShape="0">
                      <a:prstClr val="black">
                        <a:alpha val="40000"/>
                      </a:prstClr>
                    </a:outerShdw>
                  </a:effectLst>
                  <a:uLnTx/>
                  <a:uFillTx/>
                  <a:latin typeface="#9Slide05 SVNClementine" panose="020F0502020204030203" pitchFamily="34" charset="0"/>
                </a:rPr>
                <a:t>Tiếng</a:t>
              </a:r>
              <a:r>
                <a:rPr kumimoji="0" lang="en-US" sz="8000" b="0" i="0" u="none" strike="noStrike" kern="1200" cap="none" spc="0" normalizeH="0" baseline="0" noProof="0" dirty="0">
                  <a:ln>
                    <a:solidFill>
                      <a:srgbClr val="002060"/>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8100000" algn="tr" rotWithShape="0">
                      <a:prstClr val="black">
                        <a:alpha val="40000"/>
                      </a:prstClr>
                    </a:outerShdw>
                  </a:effectLst>
                  <a:uLnTx/>
                  <a:uFillTx/>
                  <a:latin typeface="#9Slide05 SVNClementine" panose="020F0502020204030203" pitchFamily="34" charset="0"/>
                </a:rPr>
                <a:t> </a:t>
              </a:r>
              <a:r>
                <a:rPr kumimoji="0" lang="en-US" sz="8000" b="0" i="0" u="none" strike="noStrike" kern="1200" cap="none" spc="0" normalizeH="0" baseline="0" noProof="0" dirty="0" err="1">
                  <a:ln>
                    <a:solidFill>
                      <a:srgbClr val="002060"/>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8100000" algn="tr" rotWithShape="0">
                      <a:prstClr val="black">
                        <a:alpha val="40000"/>
                      </a:prstClr>
                    </a:outerShdw>
                  </a:effectLst>
                  <a:uLnTx/>
                  <a:uFillTx/>
                  <a:latin typeface="#9Slide05 SVNClementine" panose="020F0502020204030203" pitchFamily="34" charset="0"/>
                </a:rPr>
                <a:t>Việt</a:t>
              </a:r>
              <a:endParaRPr kumimoji="0" lang="en-US" sz="8000" b="0" i="0" u="none" strike="noStrike" kern="1200" cap="none" spc="0" normalizeH="0" baseline="0" noProof="0" dirty="0">
                <a:ln>
                  <a:solidFill>
                    <a:srgbClr val="002060"/>
                  </a:solidFill>
                </a:ln>
                <a:gradFill flip="none" rotWithShape="1">
                  <a:gsLst>
                    <a:gs pos="41000">
                      <a:srgbClr val="FFFF00"/>
                    </a:gs>
                    <a:gs pos="24000">
                      <a:srgbClr val="FFC000"/>
                    </a:gs>
                    <a:gs pos="9000">
                      <a:srgbClr val="FF0000"/>
                    </a:gs>
                    <a:gs pos="58000">
                      <a:srgbClr val="92D050"/>
                    </a:gs>
                    <a:gs pos="75000">
                      <a:srgbClr val="0070C0"/>
                    </a:gs>
                    <a:gs pos="91000">
                      <a:srgbClr val="7030A0"/>
                    </a:gs>
                  </a:gsLst>
                  <a:path path="circle">
                    <a:fillToRect l="100000" b="100000"/>
                  </a:path>
                  <a:tileRect t="-100000" r="-100000"/>
                </a:gradFill>
                <a:effectLst>
                  <a:outerShdw blurRad="50800" dist="38100" dir="8100000" algn="tr" rotWithShape="0">
                    <a:prstClr val="black">
                      <a:alpha val="40000"/>
                    </a:prstClr>
                  </a:outerShdw>
                </a:effectLst>
                <a:uLnTx/>
                <a:uFillTx/>
                <a:latin typeface="#9Slide05 SVNClementine" panose="020F0502020204030203" pitchFamily="34" charset="0"/>
              </a:endParaRPr>
            </a:p>
          </p:txBody>
        </p:sp>
      </p:grpSp>
      <p:grpSp>
        <p:nvGrpSpPr>
          <p:cNvPr id="8" name="Nhóm 11">
            <a:extLst>
              <a:ext uri="{FF2B5EF4-FFF2-40B4-BE49-F238E27FC236}">
                <a16:creationId xmlns="" xmlns:a16="http://schemas.microsoft.com/office/drawing/2014/main" id="{2EDBBC80-FEFD-387A-9D5B-844A8AF4ECB1}"/>
              </a:ext>
            </a:extLst>
          </p:cNvPr>
          <p:cNvGrpSpPr/>
          <p:nvPr/>
        </p:nvGrpSpPr>
        <p:grpSpPr>
          <a:xfrm rot="885532">
            <a:off x="5000906" y="4808063"/>
            <a:ext cx="2703184" cy="1200331"/>
            <a:chOff x="4280770" y="1776768"/>
            <a:chExt cx="2703184" cy="1200331"/>
          </a:xfrm>
        </p:grpSpPr>
        <p:sp>
          <p:nvSpPr>
            <p:cNvPr id="9" name="TextBox 11">
              <a:extLst>
                <a:ext uri="{FF2B5EF4-FFF2-40B4-BE49-F238E27FC236}">
                  <a16:creationId xmlns="" xmlns:a16="http://schemas.microsoft.com/office/drawing/2014/main" id="{2A149648-47D5-AF5F-24BC-13E2BF163EC6}"/>
                </a:ext>
              </a:extLst>
            </p:cNvPr>
            <p:cNvSpPr txBox="1"/>
            <p:nvPr/>
          </p:nvSpPr>
          <p:spPr>
            <a:xfrm rot="20575962">
              <a:off x="4280770" y="1776770"/>
              <a:ext cx="2703181" cy="1200329"/>
            </a:xfrm>
            <a:prstGeom prst="rect">
              <a:avLst/>
            </a:prstGeom>
            <a:noFill/>
          </p:spPr>
          <p:txBody>
            <a:bodyPr wrap="square" rtlCol="0">
              <a:prstTxWarp prst="textArchUp">
                <a:avLst/>
              </a:prstTxWarp>
              <a:spAutoFit/>
            </a:bodyPr>
            <a:lstStyle/>
            <a:p>
              <a:pPr algn="ctr"/>
              <a:r>
                <a:rPr lang="en-US" sz="5400" dirty="0" err="1">
                  <a:ln w="127000">
                    <a:solidFill>
                      <a:schemeClr val="bg1"/>
                    </a:solidFill>
                  </a:ln>
                  <a:latin typeface="UTM Edwardian" panose="02040603050506020204" pitchFamily="18" charset="0"/>
                  <a:ea typeface="LNTH-LuoLuoNotangYuanTi 1" pitchFamily="2" charset="-128"/>
                  <a:cs typeface="LNTH-LuoLuoNotangYuanTi 1" pitchFamily="2" charset="-128"/>
                </a:rPr>
                <a:t>Chủ</a:t>
              </a:r>
              <a:r>
                <a:rPr lang="en-US" sz="5400" dirty="0">
                  <a:ln w="127000">
                    <a:solidFill>
                      <a:schemeClr val="bg1"/>
                    </a:solidFill>
                  </a:ln>
                  <a:latin typeface="UTM Edwardian" panose="02040603050506020204" pitchFamily="18" charset="0"/>
                  <a:ea typeface="LNTH-LuoLuoNotangYuanTi 1" pitchFamily="2" charset="-128"/>
                  <a:cs typeface="LNTH-LuoLuoNotangYuanTi 1" pitchFamily="2" charset="-128"/>
                </a:rPr>
                <a:t> </a:t>
              </a:r>
              <a:r>
                <a:rPr lang="en-US" sz="5400" dirty="0" err="1">
                  <a:ln w="127000">
                    <a:solidFill>
                      <a:schemeClr val="bg1"/>
                    </a:solidFill>
                  </a:ln>
                  <a:latin typeface="UTM Edwardian" panose="02040603050506020204" pitchFamily="18" charset="0"/>
                  <a:ea typeface="LNTH-LuoLuoNotangYuanTi 1" pitchFamily="2" charset="-128"/>
                  <a:cs typeface="LNTH-LuoLuoNotangYuanTi 1" pitchFamily="2" charset="-128"/>
                </a:rPr>
                <a:t>điểm</a:t>
              </a:r>
              <a:endParaRPr lang="en-US" sz="5400" dirty="0">
                <a:ln w="127000">
                  <a:solidFill>
                    <a:schemeClr val="bg1"/>
                  </a:solidFill>
                </a:ln>
                <a:latin typeface="UTM Edwardian" panose="02040603050506020204" pitchFamily="18" charset="0"/>
                <a:ea typeface="LNTH-LuoLuoNotangYuanTi 1" pitchFamily="2" charset="-128"/>
                <a:cs typeface="LNTH-LuoLuoNotangYuanTi 1" pitchFamily="2" charset="-128"/>
              </a:endParaRPr>
            </a:p>
          </p:txBody>
        </p:sp>
        <p:sp>
          <p:nvSpPr>
            <p:cNvPr id="10" name="TextBox 12">
              <a:extLst>
                <a:ext uri="{FF2B5EF4-FFF2-40B4-BE49-F238E27FC236}">
                  <a16:creationId xmlns="" xmlns:a16="http://schemas.microsoft.com/office/drawing/2014/main" id="{12DEB914-5477-207D-2377-90BBD1CEF3BA}"/>
                </a:ext>
              </a:extLst>
            </p:cNvPr>
            <p:cNvSpPr txBox="1"/>
            <p:nvPr/>
          </p:nvSpPr>
          <p:spPr>
            <a:xfrm rot="20575962">
              <a:off x="4280773" y="1776768"/>
              <a:ext cx="2703181" cy="1200329"/>
            </a:xfrm>
            <a:prstGeom prst="rect">
              <a:avLst/>
            </a:prstGeom>
            <a:noFill/>
          </p:spPr>
          <p:txBody>
            <a:bodyPr wrap="square" rtlCol="0">
              <a:prstTxWarp prst="textArchUp">
                <a:avLst/>
              </a:prstTxWarp>
              <a:spAutoFit/>
            </a:bodyPr>
            <a:lstStyle/>
            <a:p>
              <a:pPr algn="ctr"/>
              <a:r>
                <a:rPr lang="en-US" sz="54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Chủ</a:t>
              </a:r>
              <a:r>
                <a:rPr lang="en-US" sz="54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 </a:t>
              </a:r>
              <a:r>
                <a:rPr lang="en-US" sz="5400" dirty="0" err="1">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rPr>
                <a:t>điểm</a:t>
              </a:r>
              <a:endParaRPr lang="en-US" sz="5400" dirty="0">
                <a:ln w="0"/>
                <a:solidFill>
                  <a:srgbClr val="6B222D"/>
                </a:solidFill>
                <a:effectLst>
                  <a:outerShdw blurRad="38100" dist="19050" dir="2700000" algn="tl" rotWithShape="0">
                    <a:schemeClr val="dk1">
                      <a:alpha val="40000"/>
                    </a:schemeClr>
                  </a:outerShdw>
                </a:effectLst>
                <a:latin typeface="UTM Edwardian" panose="02040603050506020204" pitchFamily="18" charset="0"/>
                <a:ea typeface="LNTH-LuoLuoNotangYuanTi 1" pitchFamily="2" charset="-128"/>
                <a:cs typeface="LNTH-LuoLuoNotangYuanTi 1" pitchFamily="2" charset="-128"/>
              </a:endParaRPr>
            </a:p>
          </p:txBody>
        </p:sp>
      </p:grpSp>
      <p:grpSp>
        <p:nvGrpSpPr>
          <p:cNvPr id="22" name="Group 13">
            <a:extLst>
              <a:ext uri="{FF2B5EF4-FFF2-40B4-BE49-F238E27FC236}">
                <a16:creationId xmlns="" xmlns:a16="http://schemas.microsoft.com/office/drawing/2014/main" id="{970672FB-68E6-FEE2-95D0-A5929AAC4335}"/>
              </a:ext>
            </a:extLst>
          </p:cNvPr>
          <p:cNvGrpSpPr/>
          <p:nvPr/>
        </p:nvGrpSpPr>
        <p:grpSpPr>
          <a:xfrm>
            <a:off x="-250650" y="5417368"/>
            <a:ext cx="12934119" cy="1235952"/>
            <a:chOff x="1572541" y="446027"/>
            <a:chExt cx="11173997" cy="2171261"/>
          </a:xfrm>
        </p:grpSpPr>
        <p:sp>
          <p:nvSpPr>
            <p:cNvPr id="23" name="TextBox 8">
              <a:extLst>
                <a:ext uri="{FF2B5EF4-FFF2-40B4-BE49-F238E27FC236}">
                  <a16:creationId xmlns="" xmlns:a16="http://schemas.microsoft.com/office/drawing/2014/main" id="{B11A3264-40E5-73CD-D964-5AE1FA15FA9E}"/>
                </a:ext>
              </a:extLst>
            </p:cNvPr>
            <p:cNvSpPr txBox="1"/>
            <p:nvPr/>
          </p:nvSpPr>
          <p:spPr>
            <a:xfrm>
              <a:off x="1575311" y="446027"/>
              <a:ext cx="11171227" cy="210868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72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CUỘC SỐNG MẾN YÊU</a:t>
              </a:r>
            </a:p>
          </p:txBody>
        </p:sp>
        <p:sp>
          <p:nvSpPr>
            <p:cNvPr id="24" name="TextBox 12">
              <a:extLst>
                <a:ext uri="{FF2B5EF4-FFF2-40B4-BE49-F238E27FC236}">
                  <a16:creationId xmlns="" xmlns:a16="http://schemas.microsoft.com/office/drawing/2014/main" id="{2C400D21-186E-6F37-8BB3-4E8AE6FD3DBA}"/>
                </a:ext>
              </a:extLst>
            </p:cNvPr>
            <p:cNvSpPr txBox="1"/>
            <p:nvPr/>
          </p:nvSpPr>
          <p:spPr>
            <a:xfrm>
              <a:off x="1572541" y="508608"/>
              <a:ext cx="11171227" cy="2108680"/>
            </a:xfrm>
            <a:prstGeom prst="rect">
              <a:avLst/>
            </a:prstGeom>
            <a:noFill/>
          </p:spPr>
          <p:txBody>
            <a:bodyPr wrap="square">
              <a:spAutoFit/>
            </a:bodyPr>
            <a:lstStyle/>
            <a:p>
              <a:pPr algn="ctr" fontAlgn="base">
                <a:spcAft>
                  <a:spcPts val="600"/>
                </a:spcAft>
                <a:defRPr/>
              </a:pPr>
              <a:r>
                <a:rPr lang="sv-SE" sz="7200" b="1">
                  <a:ln w="19050">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C</a:t>
              </a:r>
              <a:r>
                <a:rPr lang="sv-SE"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U</a:t>
              </a:r>
              <a:r>
                <a:rPr lang="sv-SE" sz="7200" b="1">
                  <a:ln w="19050">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Ộ</a:t>
              </a:r>
              <a:r>
                <a:rPr lang="sv-SE" sz="7200" b="1">
                  <a:ln w="19050">
                    <a:solidFill>
                      <a:srgbClr val="002060"/>
                    </a:solidFill>
                    <a:prstDash val="solid"/>
                  </a:ln>
                  <a:solidFill>
                    <a:srgbClr val="CC99FF"/>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C</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lang="sv-SE" sz="7200" b="1">
                  <a:ln w="19050">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S</a:t>
              </a:r>
              <a:r>
                <a:rPr lang="sv-SE"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Ố</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 </a:t>
              </a:r>
              <a:r>
                <a:rPr kumimoji="0" lang="sv-SE"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M</a:t>
              </a:r>
              <a:r>
                <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Ế</a:t>
              </a:r>
              <a:r>
                <a:rPr kumimoji="0" lang="sv-SE"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 </a:t>
              </a:r>
              <a:r>
                <a:rPr kumimoji="0" lang="sv-SE"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Y</a:t>
              </a:r>
              <a:r>
                <a:rPr lang="sv-SE" sz="7200" b="1">
                  <a:ln w="19050">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Ê</a:t>
              </a:r>
              <a:r>
                <a:rPr lang="sv-SE" sz="7200" b="1">
                  <a:ln w="19050">
                    <a:solidFill>
                      <a:srgbClr val="002060"/>
                    </a:solidFill>
                    <a:prstDash val="solid"/>
                  </a:ln>
                  <a:solidFill>
                    <a:srgbClr val="FFFF99"/>
                  </a:solidFill>
                  <a:effectLst>
                    <a:outerShdw blurRad="12700" dist="38100" dir="2700000" algn="tl" rotWithShape="0">
                      <a:srgbClr val="5B9BD5">
                        <a:lumMod val="60000"/>
                        <a:lumOff val="40000"/>
                      </a:srgbClr>
                    </a:outerShdw>
                  </a:effectLst>
                  <a:latin typeface="iCiel Pony" panose="02000000000000000000" pitchFamily="2" charset="0"/>
                  <a:ea typeface="LNTH-LuoLuoNotangYuanTi 1" pitchFamily="2" charset="-128"/>
                  <a:cs typeface="LNTH-LuoLuoNotangYuanTi 1" pitchFamily="2" charset="-128"/>
                </a:rPr>
                <a:t>U</a:t>
              </a:r>
              <a:endParaRPr kumimoji="0" lang="sv-SE"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82100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800" decel="100000"/>
                                        <p:tgtEl>
                                          <p:spTgt spid="8"/>
                                        </p:tgtEl>
                                      </p:cBhvr>
                                    </p:animEffect>
                                    <p:anim calcmode="lin" valueType="num">
                                      <p:cBhvr>
                                        <p:cTn id="16" dur="800" decel="100000" fill="hold"/>
                                        <p:tgtEl>
                                          <p:spTgt spid="8"/>
                                        </p:tgtEl>
                                        <p:attrNameLst>
                                          <p:attrName>style.rotation</p:attrName>
                                        </p:attrNameLst>
                                      </p:cBhvr>
                                      <p:tavLst>
                                        <p:tav tm="0">
                                          <p:val>
                                            <p:fltVal val="-90"/>
                                          </p:val>
                                        </p:tav>
                                        <p:tav tm="100000">
                                          <p:val>
                                            <p:fltVal val="0"/>
                                          </p:val>
                                        </p:tav>
                                      </p:tavLst>
                                    </p:anim>
                                    <p:anim calcmode="lin" valueType="num">
                                      <p:cBhvr>
                                        <p:cTn id="17" dur="800" decel="100000" fill="hold"/>
                                        <p:tgtEl>
                                          <p:spTgt spid="8"/>
                                        </p:tgtEl>
                                        <p:attrNameLst>
                                          <p:attrName>ppt_x</p:attrName>
                                        </p:attrNameLst>
                                      </p:cBhvr>
                                      <p:tavLst>
                                        <p:tav tm="0">
                                          <p:val>
                                            <p:strVal val="#ppt_x+0.4"/>
                                          </p:val>
                                        </p:tav>
                                        <p:tav tm="100000">
                                          <p:val>
                                            <p:strVal val="#ppt_x-0.05"/>
                                          </p:val>
                                        </p:tav>
                                      </p:tavLst>
                                    </p:anim>
                                    <p:anim calcmode="lin" valueType="num">
                                      <p:cBhvr>
                                        <p:cTn id="18" dur="800" decel="100000" fill="hold"/>
                                        <p:tgtEl>
                                          <p:spTgt spid="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355747" y="371571"/>
            <a:ext cx="11289437" cy="587499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10222" y="597989"/>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302424"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30035" y="617791"/>
            <a:ext cx="3140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Tìm 3 – 4 từ:</a:t>
            </a:r>
          </a:p>
        </p:txBody>
      </p:sp>
      <p:pic>
        <p:nvPicPr>
          <p:cNvPr id="15" name="Picture 2">
            <a:extLst>
              <a:ext uri="{FF2B5EF4-FFF2-40B4-BE49-F238E27FC236}">
                <a16:creationId xmlns="" xmlns:a16="http://schemas.microsoft.com/office/drawing/2014/main" id="{F2E437A8-37A6-75C9-552B-CFCFC57283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035" y="2905996"/>
            <a:ext cx="801927" cy="801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 xmlns:a16="http://schemas.microsoft.com/office/drawing/2014/main" id="{65D9C802-4E89-DE19-E43E-52F2581F6A53}"/>
              </a:ext>
            </a:extLst>
          </p:cNvPr>
          <p:cNvSpPr txBox="1"/>
          <p:nvPr/>
        </p:nvSpPr>
        <p:spPr>
          <a:xfrm>
            <a:off x="2514393" y="1701853"/>
            <a:ext cx="628890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Calibri" panose="020F0502020204030204"/>
                <a:ea typeface="+mn-ea"/>
                <a:cs typeface="+mn-cs"/>
              </a:rPr>
              <a:t>Đ</a:t>
            </a:r>
            <a:r>
              <a:rPr kumimoji="0" lang="vi-VN" sz="4000" b="1" i="0" u="none" strike="noStrike" kern="1200" cap="none" spc="0" normalizeH="0" baseline="0" noProof="0">
                <a:ln>
                  <a:noFill/>
                </a:ln>
                <a:effectLst/>
                <a:uLnTx/>
                <a:uFillTx/>
                <a:latin typeface="Calibri" panose="020F0502020204030204"/>
                <a:ea typeface="+mn-ea"/>
                <a:cs typeface="+mn-cs"/>
              </a:rPr>
              <a:t>ặt câu với các từ tìm được.</a:t>
            </a:r>
            <a:endParaRPr kumimoji="0" lang="en-US" sz="4000" b="1" i="0" u="none" strike="noStrike" kern="1200" cap="none" spc="0" normalizeH="0" baseline="0" noProof="0">
              <a:ln>
                <a:noFill/>
              </a:ln>
              <a:effectLst/>
              <a:uLnTx/>
              <a:uFillTx/>
              <a:latin typeface="Calibri" panose="020F0502020204030204"/>
              <a:ea typeface="+mn-ea"/>
              <a:cs typeface="+mn-cs"/>
            </a:endParaRPr>
          </a:p>
        </p:txBody>
      </p:sp>
      <p:sp>
        <p:nvSpPr>
          <p:cNvPr id="13" name="TextBox 1">
            <a:extLst>
              <a:ext uri="{FF2B5EF4-FFF2-40B4-BE49-F238E27FC236}">
                <a16:creationId xmlns="" xmlns:a16="http://schemas.microsoft.com/office/drawing/2014/main" id="{D08157C9-0A27-12FA-7B52-4ADA8076CE4C}"/>
              </a:ext>
            </a:extLst>
          </p:cNvPr>
          <p:cNvSpPr txBox="1"/>
          <p:nvPr/>
        </p:nvSpPr>
        <p:spPr>
          <a:xfrm>
            <a:off x="2514393" y="2955127"/>
            <a:ext cx="736676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a:ea typeface="+mn-ea"/>
                <a:cs typeface="+mn-cs"/>
              </a:rPr>
              <a:t>Công chúa có khuôn mặt </a:t>
            </a: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xinh đẹp</a:t>
            </a:r>
            <a:r>
              <a:rPr kumimoji="0" lang="en-US" sz="4000" i="0" u="none" strike="noStrike" kern="1200" cap="none" spc="0" normalizeH="0" baseline="0" noProof="0">
                <a:ln>
                  <a:noFill/>
                </a:ln>
                <a:effectLst/>
                <a:uLnTx/>
                <a:uFillTx/>
                <a:latin typeface="Calibri" panose="020F0502020204030204"/>
                <a:ea typeface="+mn-ea"/>
                <a:cs typeface="+mn-cs"/>
              </a:rPr>
              <a:t>.</a:t>
            </a:r>
          </a:p>
        </p:txBody>
      </p:sp>
      <p:sp>
        <p:nvSpPr>
          <p:cNvPr id="17" name="TextBox 1">
            <a:extLst>
              <a:ext uri="{FF2B5EF4-FFF2-40B4-BE49-F238E27FC236}">
                <a16:creationId xmlns="" xmlns:a16="http://schemas.microsoft.com/office/drawing/2014/main" id="{44CDA923-A938-3B39-12F9-383EAE970DFB}"/>
              </a:ext>
            </a:extLst>
          </p:cNvPr>
          <p:cNvSpPr txBox="1"/>
          <p:nvPr/>
        </p:nvSpPr>
        <p:spPr>
          <a:xfrm>
            <a:off x="2514393" y="3980779"/>
            <a:ext cx="461222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effectLst/>
                <a:uLnTx/>
                <a:uFillTx/>
                <a:latin typeface="Calibri" panose="020F0502020204030204"/>
                <a:ea typeface="+mn-ea"/>
                <a:cs typeface="+mn-cs"/>
              </a:rPr>
              <a:t>Phù thủy thật </a:t>
            </a:r>
            <a:r>
              <a:rPr kumimoji="0" lang="en-US" sz="4000" b="1" i="0" u="none" strike="noStrike" kern="1200" cap="none" spc="0" normalizeH="0" baseline="0" noProof="0">
                <a:ln>
                  <a:noFill/>
                </a:ln>
                <a:solidFill>
                  <a:srgbClr val="FF0066"/>
                </a:solidFill>
                <a:effectLst/>
                <a:uLnTx/>
                <a:uFillTx/>
                <a:latin typeface="Calibri" panose="020F0502020204030204"/>
                <a:ea typeface="+mn-ea"/>
                <a:cs typeface="+mn-cs"/>
              </a:rPr>
              <a:t>xấu xa</a:t>
            </a:r>
            <a:r>
              <a:rPr kumimoji="0" lang="en-US" sz="4000" i="0" u="none" strike="noStrike" kern="1200" cap="none" spc="0" normalizeH="0" baseline="0" noProof="0">
                <a:ln>
                  <a:noFill/>
                </a:ln>
                <a:effectLst/>
                <a:uLnTx/>
                <a:uFillTx/>
                <a:latin typeface="Calibri" panose="020F0502020204030204"/>
                <a:ea typeface="+mn-ea"/>
                <a:cs typeface="+mn-cs"/>
              </a:rPr>
              <a:t>.</a:t>
            </a:r>
          </a:p>
        </p:txBody>
      </p:sp>
      <p:pic>
        <p:nvPicPr>
          <p:cNvPr id="18" name="Graphic 6">
            <a:extLst>
              <a:ext uri="{FF2B5EF4-FFF2-40B4-BE49-F238E27FC236}">
                <a16:creationId xmlns="" xmlns:a16="http://schemas.microsoft.com/office/drawing/2014/main" id="{2525E516-EA54-8897-3F66-B2033866E6A3}"/>
              </a:ext>
            </a:extLst>
          </p:cNvPr>
          <p:cNvPicPr>
            <a:picLocks noChangeAspect="1"/>
          </p:cNvPicPr>
          <p:nvPr/>
        </p:nvPicPr>
        <p:blipFill rotWithShape="1">
          <a:blip r:embed="rId5">
            <a:extLst>
              <a:ext uri="{96DAC541-7B7A-43D3-8B79-37D633B846F1}">
                <asvg:svgBlip xmlns="" xmlns:asvg="http://schemas.microsoft.com/office/drawing/2016/SVG/main" r:embed="rId6"/>
              </a:ext>
            </a:extLst>
          </a:blip>
          <a:srcRect b="10077"/>
          <a:stretch/>
        </p:blipFill>
        <p:spPr>
          <a:xfrm>
            <a:off x="1445775" y="1565051"/>
            <a:ext cx="1068618" cy="949392"/>
          </a:xfrm>
          <a:prstGeom prst="rect">
            <a:avLst/>
          </a:prstGeom>
        </p:spPr>
      </p:pic>
      <p:pic>
        <p:nvPicPr>
          <p:cNvPr id="20" name="Picture 2">
            <a:extLst>
              <a:ext uri="{FF2B5EF4-FFF2-40B4-BE49-F238E27FC236}">
                <a16:creationId xmlns="" xmlns:a16="http://schemas.microsoft.com/office/drawing/2014/main" id="{100D2500-9C52-5F73-F8DA-95ADC0386B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0034" y="3906090"/>
            <a:ext cx="801927" cy="801927"/>
          </a:xfrm>
          <a:prstGeom prst="rect">
            <a:avLst/>
          </a:prstGeom>
          <a:noFill/>
          <a:extLst>
            <a:ext uri="{909E8E84-426E-40DD-AFC4-6F175D3DCCD1}">
              <a14:hiddenFill xmlns:a14="http://schemas.microsoft.com/office/drawing/2010/main">
                <a:solidFill>
                  <a:srgbClr val="FFFFFF"/>
                </a:solidFill>
              </a14:hiddenFill>
            </a:ext>
          </a:extLst>
        </p:spPr>
      </p:pic>
      <p:pic>
        <p:nvPicPr>
          <p:cNvPr id="21" name="Hình ảnh 20" descr="Ảnh có chứa trang phục, Mặt người, phim hoạt hình, người&#10;&#10;Mô tả được tạo tự động">
            <a:extLst>
              <a:ext uri="{FF2B5EF4-FFF2-40B4-BE49-F238E27FC236}">
                <a16:creationId xmlns="" xmlns:a16="http://schemas.microsoft.com/office/drawing/2014/main" id="{2A0B9867-D03E-BCF6-B4FC-280E3CFDB8F4}"/>
              </a:ext>
            </a:extLst>
          </p:cNvPr>
          <p:cNvPicPr>
            <a:picLocks noChangeAspect="1"/>
          </p:cNvPicPr>
          <p:nvPr/>
        </p:nvPicPr>
        <p:blipFill>
          <a:blip r:embed="rId7"/>
          <a:stretch>
            <a:fillRect/>
          </a:stretch>
        </p:blipFill>
        <p:spPr>
          <a:xfrm>
            <a:off x="8114824" y="3608527"/>
            <a:ext cx="4077176" cy="3311787"/>
          </a:xfrm>
          <a:prstGeom prst="rect">
            <a:avLst/>
          </a:prstGeom>
        </p:spPr>
      </p:pic>
    </p:spTree>
    <p:extLst>
      <p:ext uri="{BB962C8B-B14F-4D97-AF65-F5344CB8AC3E}">
        <p14:creationId xmlns:p14="http://schemas.microsoft.com/office/powerpoint/2010/main" val="33780786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DD601DDF-609F-B007-AA15-EABF6A3CB4D6}"/>
              </a:ext>
            </a:extLst>
          </p:cNvPr>
          <p:cNvPicPr>
            <a:picLocks noChangeAspect="1"/>
          </p:cNvPicPr>
          <p:nvPr/>
        </p:nvPicPr>
        <p:blipFill rotWithShape="1">
          <a:blip r:embed="rId3"/>
          <a:srcRect l="6334" r="6917"/>
          <a:stretch/>
        </p:blipFill>
        <p:spPr>
          <a:xfrm>
            <a:off x="0" y="0"/>
            <a:ext cx="12192000" cy="6858000"/>
          </a:xfrm>
          <a:prstGeom prst="rect">
            <a:avLst/>
          </a:prstGeom>
        </p:spPr>
      </p:pic>
      <p:pic>
        <p:nvPicPr>
          <p:cNvPr id="7" name="Picture 2" descr="Nhãn dán long lanh">
            <a:extLst>
              <a:ext uri="{FF2B5EF4-FFF2-40B4-BE49-F238E27FC236}">
                <a16:creationId xmlns="" xmlns:a16="http://schemas.microsoft.com/office/drawing/2014/main" id="{1FA6A4FF-A6F9-1743-0D56-2D74069DD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716" y="1060254"/>
            <a:ext cx="2582107" cy="25821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hãn dán long lanh">
            <a:extLst>
              <a:ext uri="{FF2B5EF4-FFF2-40B4-BE49-F238E27FC236}">
                <a16:creationId xmlns="" xmlns:a16="http://schemas.microsoft.com/office/drawing/2014/main" id="{1088927F-8C82-5B57-E9BA-DDE4B2C6A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076" y="3051614"/>
            <a:ext cx="2582107" cy="258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1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D210BC-BD28-7756-7D50-EEE4F4124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2" name="Picture 9">
            <a:extLst>
              <a:ext uri="{FF2B5EF4-FFF2-40B4-BE49-F238E27FC236}">
                <a16:creationId xmlns="" xmlns:a16="http://schemas.microsoft.com/office/drawing/2014/main" id="{0CAA6E50-21E7-6040-C2BB-8DD01653FFA9}"/>
              </a:ext>
            </a:extLst>
          </p:cNvPr>
          <p:cNvPicPr>
            <a:picLocks noChangeAspect="1"/>
          </p:cNvPicPr>
          <p:nvPr/>
        </p:nvPicPr>
        <p:blipFill rotWithShape="1">
          <a:blip r:embed="rId4">
            <a:extLst>
              <a:ext uri="{28A0092B-C50C-407E-A947-70E740481C1C}">
                <a14:useLocalDpi xmlns:a14="http://schemas.microsoft.com/office/drawing/2010/main" val="0"/>
              </a:ext>
            </a:extLst>
          </a:blip>
          <a:srcRect l="19146" b="-4561"/>
          <a:stretch/>
        </p:blipFill>
        <p:spPr>
          <a:xfrm>
            <a:off x="2659525" y="0"/>
            <a:ext cx="6872950" cy="5773003"/>
          </a:xfrm>
          <a:prstGeom prst="rect">
            <a:avLst/>
          </a:prstGeom>
        </p:spPr>
      </p:pic>
      <p:sp>
        <p:nvSpPr>
          <p:cNvPr id="3" name="TextBox 13">
            <a:extLst>
              <a:ext uri="{FF2B5EF4-FFF2-40B4-BE49-F238E27FC236}">
                <a16:creationId xmlns="" xmlns:a16="http://schemas.microsoft.com/office/drawing/2014/main" id="{F051DB90-EDC7-47F6-8524-AE117A1E202A}"/>
              </a:ext>
            </a:extLst>
          </p:cNvPr>
          <p:cNvSpPr txBox="1"/>
          <p:nvPr/>
        </p:nvSpPr>
        <p:spPr>
          <a:xfrm>
            <a:off x="3414638" y="2240215"/>
            <a:ext cx="5651226" cy="2554545"/>
          </a:xfrm>
          <a:prstGeom prst="rect">
            <a:avLst/>
          </a:prstGeom>
          <a:noFill/>
        </p:spPr>
        <p:txBody>
          <a:bodyPr wrap="square" rtlCol="0">
            <a:spAutoFit/>
          </a:bodyPr>
          <a:lstStyle/>
          <a:p>
            <a:pPr algn="ctr"/>
            <a:r>
              <a:rPr lang="en-US" sz="8000">
                <a:solidFill>
                  <a:srgbClr val="C00000"/>
                </a:solidFill>
                <a:latin typeface="LNTH-Dinomiko" panose="02000500000000000000" pitchFamily="2" charset="0"/>
              </a:rPr>
              <a:t>Xếp các từ </a:t>
            </a:r>
          </a:p>
          <a:p>
            <a:pPr algn="ctr"/>
            <a:r>
              <a:rPr lang="en-US" sz="8000">
                <a:solidFill>
                  <a:srgbClr val="C00000"/>
                </a:solidFill>
                <a:latin typeface="LNTH-Dinomiko" panose="02000500000000000000" pitchFamily="2" charset="0"/>
              </a:rPr>
              <a:t>vào hai nhóm</a:t>
            </a:r>
          </a:p>
        </p:txBody>
      </p:sp>
      <p:pic>
        <p:nvPicPr>
          <p:cNvPr id="10" name="Picture 6">
            <a:extLst>
              <a:ext uri="{FF2B5EF4-FFF2-40B4-BE49-F238E27FC236}">
                <a16:creationId xmlns="" xmlns:a16="http://schemas.microsoft.com/office/drawing/2014/main" id="{F0307E96-659E-FDA3-5920-E681F37030B7}"/>
              </a:ext>
            </a:extLst>
          </p:cNvPr>
          <p:cNvPicPr>
            <a:picLocks noChangeAspect="1"/>
          </p:cNvPicPr>
          <p:nvPr/>
        </p:nvPicPr>
        <p:blipFill>
          <a:blip r:embed="rId5"/>
          <a:srcRect/>
          <a:stretch>
            <a:fillRect/>
          </a:stretch>
        </p:blipFill>
        <p:spPr>
          <a:xfrm>
            <a:off x="453567" y="3663635"/>
            <a:ext cx="2910949" cy="3092641"/>
          </a:xfrm>
          <a:prstGeom prst="rect">
            <a:avLst/>
          </a:prstGeom>
        </p:spPr>
      </p:pic>
      <p:pic>
        <p:nvPicPr>
          <p:cNvPr id="11" name="Picture 7">
            <a:extLst>
              <a:ext uri="{FF2B5EF4-FFF2-40B4-BE49-F238E27FC236}">
                <a16:creationId xmlns="" xmlns:a16="http://schemas.microsoft.com/office/drawing/2014/main" id="{417837E7-FB20-D542-17DA-51F36C601A19}"/>
              </a:ext>
            </a:extLst>
          </p:cNvPr>
          <p:cNvPicPr>
            <a:picLocks noChangeAspect="1"/>
          </p:cNvPicPr>
          <p:nvPr/>
        </p:nvPicPr>
        <p:blipFill>
          <a:blip r:embed="rId6"/>
          <a:srcRect/>
          <a:stretch>
            <a:fillRect/>
          </a:stretch>
        </p:blipFill>
        <p:spPr>
          <a:xfrm>
            <a:off x="9399386" y="3795458"/>
            <a:ext cx="2339047" cy="2960818"/>
          </a:xfrm>
          <a:prstGeom prst="rect">
            <a:avLst/>
          </a:prstGeom>
        </p:spPr>
      </p:pic>
    </p:spTree>
    <p:extLst>
      <p:ext uri="{BB962C8B-B14F-4D97-AF65-F5344CB8AC3E}">
        <p14:creationId xmlns:p14="http://schemas.microsoft.com/office/powerpoint/2010/main" val="569660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8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8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80000">
                                          <p:cBhvr additive="base">
                                            <p:cTn id="23"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265470"/>
            <a:ext cx="11289437" cy="63565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ình chữ nhật: Góc Tròn 12">
            <a:extLst>
              <a:ext uri="{FF2B5EF4-FFF2-40B4-BE49-F238E27FC236}">
                <a16:creationId xmlns="" xmlns:a16="http://schemas.microsoft.com/office/drawing/2014/main" id="{3B463B71-3583-ED5E-6080-F99385E32E4B}"/>
              </a:ext>
            </a:extLst>
          </p:cNvPr>
          <p:cNvSpPr/>
          <p:nvPr/>
        </p:nvSpPr>
        <p:spPr>
          <a:xfrm>
            <a:off x="1114206" y="1355963"/>
            <a:ext cx="10204202" cy="686542"/>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Calibri" panose="020F0502020204030204" pitchFamily="34" charset="0"/>
                <a:cs typeface="Calibri" panose="020F0502020204030204" pitchFamily="34" charset="0"/>
              </a:rPr>
              <a:t>      </a:t>
            </a:r>
            <a:r>
              <a:rPr lang="vi-VN" sz="3200">
                <a:solidFill>
                  <a:schemeClr val="tx1"/>
                </a:solidFill>
                <a:latin typeface="Calibri" panose="020F0502020204030204" pitchFamily="34" charset="0"/>
                <a:cs typeface="Calibri" panose="020F0502020204030204" pitchFamily="34" charset="0"/>
              </a:rPr>
              <a:t>Từ thường được dùng để nói về vẻ đẹp của người.</a:t>
            </a:r>
            <a:endParaRPr lang="en-US" sz="3200" b="1">
              <a:solidFill>
                <a:srgbClr val="FF0066"/>
              </a:solidFill>
              <a:latin typeface="Calibri" panose="020F0502020204030204" pitchFamily="34" charset="0"/>
              <a:cs typeface="Calibri" panose="020F0502020204030204" pitchFamily="34" charset="0"/>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905756" y="393067"/>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725569" y="412869"/>
            <a:ext cx="6411307" cy="707886"/>
          </a:xfrm>
          <a:prstGeom prst="rect">
            <a:avLst/>
          </a:prstGeom>
          <a:noFill/>
        </p:spPr>
        <p:txBody>
          <a:bodyPr wrap="none" rtlCol="0">
            <a:spAutoFit/>
          </a:bodyPr>
          <a:lstStyle/>
          <a:p>
            <a:pPr lvl="0">
              <a:defRPr/>
            </a:pPr>
            <a:r>
              <a:rPr lang="en-US" sz="4000" b="1">
                <a:solidFill>
                  <a:srgbClr val="FF0000"/>
                </a:solidFill>
              </a:rPr>
              <a:t>Xếp các từ sau vào hai nhóm:</a:t>
            </a:r>
            <a:endParaRPr kumimoji="0" lang="en-US" sz="4000" b="1" i="0" u="none" strike="noStrike" kern="1200" cap="none" spc="0" normalizeH="0" baseline="0" noProof="0">
              <a:ln>
                <a:noFill/>
              </a:ln>
              <a:solidFill>
                <a:srgbClr val="FF0000"/>
              </a:solidFill>
              <a:effectLst/>
              <a:uLnTx/>
              <a:uFillTx/>
              <a:latin typeface="Calibri" panose="020F0502020204030204"/>
            </a:endParaRPr>
          </a:p>
        </p:txBody>
      </p:sp>
      <p:grpSp>
        <p:nvGrpSpPr>
          <p:cNvPr id="18" name="Nhóm 17">
            <a:extLst>
              <a:ext uri="{FF2B5EF4-FFF2-40B4-BE49-F238E27FC236}">
                <a16:creationId xmlns="" xmlns:a16="http://schemas.microsoft.com/office/drawing/2014/main" id="{37542ED6-49FA-1C82-390A-7E3041FE91F1}"/>
              </a:ext>
            </a:extLst>
          </p:cNvPr>
          <p:cNvGrpSpPr/>
          <p:nvPr/>
        </p:nvGrpSpPr>
        <p:grpSpPr>
          <a:xfrm>
            <a:off x="848998" y="1182310"/>
            <a:ext cx="564366" cy="923331"/>
            <a:chOff x="1919310" y="3442902"/>
            <a:chExt cx="564366" cy="923331"/>
          </a:xfrm>
        </p:grpSpPr>
        <p:sp>
          <p:nvSpPr>
            <p:cNvPr id="8" name="TextBox 8">
              <a:extLst>
                <a:ext uri="{FF2B5EF4-FFF2-40B4-BE49-F238E27FC236}">
                  <a16:creationId xmlns="" xmlns:a16="http://schemas.microsoft.com/office/drawing/2014/main" id="{BB573914-F333-164D-9301-1950800D2BA7}"/>
                </a:ext>
              </a:extLst>
            </p:cNvPr>
            <p:cNvSpPr txBox="1"/>
            <p:nvPr/>
          </p:nvSpPr>
          <p:spPr>
            <a:xfrm rot="21418226">
              <a:off x="1919310" y="3442902"/>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a</a:t>
              </a:r>
              <a:endParaRPr lang="vi-VN" sz="5400" b="1" dirty="0">
                <a:ln w="317500">
                  <a:solidFill>
                    <a:srgbClr val="FFFFCC"/>
                  </a:solidFill>
                </a:ln>
                <a:solidFill>
                  <a:srgbClr val="FF5050"/>
                </a:solidFill>
              </a:endParaRPr>
            </a:p>
          </p:txBody>
        </p:sp>
        <p:sp>
          <p:nvSpPr>
            <p:cNvPr id="11" name="TextBox 9">
              <a:extLst>
                <a:ext uri="{FF2B5EF4-FFF2-40B4-BE49-F238E27FC236}">
                  <a16:creationId xmlns="" xmlns:a16="http://schemas.microsoft.com/office/drawing/2014/main" id="{9ACD6BC6-C1ED-299F-27FC-6CA55E035EEF}"/>
                </a:ext>
              </a:extLst>
            </p:cNvPr>
            <p:cNvSpPr txBox="1"/>
            <p:nvPr/>
          </p:nvSpPr>
          <p:spPr>
            <a:xfrm rot="21418226">
              <a:off x="1933195" y="3442903"/>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a</a:t>
              </a:r>
              <a:endParaRPr lang="vi-VN" sz="5400" b="1" dirty="0">
                <a:solidFill>
                  <a:srgbClr val="FF5050"/>
                </a:solidFill>
              </a:endParaRPr>
            </a:p>
          </p:txBody>
        </p:sp>
      </p:grpSp>
      <p:sp>
        <p:nvSpPr>
          <p:cNvPr id="19" name="Hình chữ nhật: Góc Tròn 18">
            <a:extLst>
              <a:ext uri="{FF2B5EF4-FFF2-40B4-BE49-F238E27FC236}">
                <a16:creationId xmlns="" xmlns:a16="http://schemas.microsoft.com/office/drawing/2014/main" id="{F50B00FA-F251-CC13-B0FD-00622FA954DA}"/>
              </a:ext>
            </a:extLst>
          </p:cNvPr>
          <p:cNvSpPr/>
          <p:nvPr/>
        </p:nvSpPr>
        <p:spPr>
          <a:xfrm>
            <a:off x="1114206" y="2319172"/>
            <a:ext cx="10204202" cy="686542"/>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panose="020F0502020204030204" pitchFamily="34" charset="0"/>
                <a:cs typeface="Calibri" panose="020F0502020204030204" pitchFamily="34" charset="0"/>
              </a:rPr>
              <a:t>     </a:t>
            </a:r>
            <a:r>
              <a:rPr lang="vi-VN" sz="3200">
                <a:solidFill>
                  <a:schemeClr val="tx1"/>
                </a:solidFill>
                <a:latin typeface="Calibri" panose="020F0502020204030204" pitchFamily="34" charset="0"/>
                <a:cs typeface="Calibri" panose="020F0502020204030204" pitchFamily="34" charset="0"/>
              </a:rPr>
              <a:t>Từ thường được dùng để nói về vẻ đẹp của thiên nhiên.</a:t>
            </a:r>
            <a:endParaRPr lang="en-US" sz="3200" b="1">
              <a:solidFill>
                <a:srgbClr val="FF0066"/>
              </a:solidFill>
              <a:latin typeface="Calibri" panose="020F0502020204030204" pitchFamily="34" charset="0"/>
              <a:cs typeface="Calibri" panose="020F0502020204030204" pitchFamily="34" charset="0"/>
            </a:endParaRPr>
          </a:p>
        </p:txBody>
      </p:sp>
      <p:grpSp>
        <p:nvGrpSpPr>
          <p:cNvPr id="20" name="Nhóm 19">
            <a:extLst>
              <a:ext uri="{FF2B5EF4-FFF2-40B4-BE49-F238E27FC236}">
                <a16:creationId xmlns="" xmlns:a16="http://schemas.microsoft.com/office/drawing/2014/main" id="{D5B8371A-0AB7-D4E4-9A8D-74265CD74624}"/>
              </a:ext>
            </a:extLst>
          </p:cNvPr>
          <p:cNvGrpSpPr/>
          <p:nvPr/>
        </p:nvGrpSpPr>
        <p:grpSpPr>
          <a:xfrm>
            <a:off x="890084" y="2196394"/>
            <a:ext cx="550481" cy="932097"/>
            <a:chOff x="1919310" y="3434135"/>
            <a:chExt cx="550481" cy="932097"/>
          </a:xfrm>
        </p:grpSpPr>
        <p:sp>
          <p:nvSpPr>
            <p:cNvPr id="21" name="TextBox 8">
              <a:extLst>
                <a:ext uri="{FF2B5EF4-FFF2-40B4-BE49-F238E27FC236}">
                  <a16:creationId xmlns="" xmlns:a16="http://schemas.microsoft.com/office/drawing/2014/main" id="{85692645-FBF9-7A74-5DA0-EFBA42AABC28}"/>
                </a:ext>
              </a:extLst>
            </p:cNvPr>
            <p:cNvSpPr txBox="1"/>
            <p:nvPr/>
          </p:nvSpPr>
          <p:spPr>
            <a:xfrm rot="21418226">
              <a:off x="1919310" y="3442902"/>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b</a:t>
              </a:r>
              <a:endParaRPr lang="vi-VN" sz="5400" b="1" dirty="0">
                <a:ln w="317500">
                  <a:solidFill>
                    <a:srgbClr val="FFFFCC"/>
                  </a:solidFill>
                </a:ln>
                <a:solidFill>
                  <a:srgbClr val="FF5050"/>
                </a:solidFill>
              </a:endParaRPr>
            </a:p>
          </p:txBody>
        </p:sp>
        <p:sp>
          <p:nvSpPr>
            <p:cNvPr id="22" name="TextBox 9">
              <a:extLst>
                <a:ext uri="{FF2B5EF4-FFF2-40B4-BE49-F238E27FC236}">
                  <a16:creationId xmlns="" xmlns:a16="http://schemas.microsoft.com/office/drawing/2014/main" id="{4CC32DD6-5A03-1698-98BB-5D4CE7F1DBDB}"/>
                </a:ext>
              </a:extLst>
            </p:cNvPr>
            <p:cNvSpPr txBox="1"/>
            <p:nvPr/>
          </p:nvSpPr>
          <p:spPr>
            <a:xfrm rot="21418226">
              <a:off x="1919310" y="3434135"/>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b</a:t>
              </a:r>
              <a:endParaRPr lang="vi-VN" sz="5400" b="1" dirty="0">
                <a:solidFill>
                  <a:srgbClr val="FF5050"/>
                </a:solidFill>
              </a:endParaRPr>
            </a:p>
          </p:txBody>
        </p:sp>
      </p:grpSp>
      <p:sp>
        <p:nvSpPr>
          <p:cNvPr id="24" name="Bong bóng Lời nói: Hình chữ nhật với Góc Tròn 23">
            <a:extLst>
              <a:ext uri="{FF2B5EF4-FFF2-40B4-BE49-F238E27FC236}">
                <a16:creationId xmlns="" xmlns:a16="http://schemas.microsoft.com/office/drawing/2014/main" id="{FCE8F44B-C5BF-DB42-3035-2AC80479D13D}"/>
              </a:ext>
            </a:extLst>
          </p:cNvPr>
          <p:cNvSpPr/>
          <p:nvPr/>
        </p:nvSpPr>
        <p:spPr>
          <a:xfrm>
            <a:off x="1257196" y="3376941"/>
            <a:ext cx="2267201" cy="815857"/>
          </a:xfrm>
          <a:prstGeom prst="wedgeRoundRectCallout">
            <a:avLst>
              <a:gd name="adj1" fmla="val -26408"/>
              <a:gd name="adj2" fmla="val 48984"/>
              <a:gd name="adj3" fmla="val 16667"/>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dịu dàng</a:t>
            </a:r>
          </a:p>
        </p:txBody>
      </p:sp>
      <p:sp>
        <p:nvSpPr>
          <p:cNvPr id="25" name="Bong bóng Lời nói: Hình chữ nhật với Góc Tròn 24">
            <a:extLst>
              <a:ext uri="{FF2B5EF4-FFF2-40B4-BE49-F238E27FC236}">
                <a16:creationId xmlns="" xmlns:a16="http://schemas.microsoft.com/office/drawing/2014/main" id="{3C9E0711-9CB8-5036-D302-5197F0C179FA}"/>
              </a:ext>
            </a:extLst>
          </p:cNvPr>
          <p:cNvSpPr/>
          <p:nvPr/>
        </p:nvSpPr>
        <p:spPr>
          <a:xfrm>
            <a:off x="3708388" y="3376940"/>
            <a:ext cx="2267201" cy="815857"/>
          </a:xfrm>
          <a:prstGeom prst="wedgeRoundRectCallout">
            <a:avLst>
              <a:gd name="adj1" fmla="val -26408"/>
              <a:gd name="adj2" fmla="val 48984"/>
              <a:gd name="adj3" fmla="val 16667"/>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hoành tráng</a:t>
            </a:r>
          </a:p>
        </p:txBody>
      </p:sp>
      <p:sp>
        <p:nvSpPr>
          <p:cNvPr id="36" name="Bong bóng Lời nói: Hình chữ nhật với Góc Tròn 35">
            <a:extLst>
              <a:ext uri="{FF2B5EF4-FFF2-40B4-BE49-F238E27FC236}">
                <a16:creationId xmlns="" xmlns:a16="http://schemas.microsoft.com/office/drawing/2014/main" id="{5153DC6F-FE3C-BE8C-762D-B9559B3513A6}"/>
              </a:ext>
            </a:extLst>
          </p:cNvPr>
          <p:cNvSpPr/>
          <p:nvPr/>
        </p:nvSpPr>
        <p:spPr>
          <a:xfrm>
            <a:off x="6159580" y="3376939"/>
            <a:ext cx="2267201" cy="815857"/>
          </a:xfrm>
          <a:prstGeom prst="wedgeRoundRectCallout">
            <a:avLst>
              <a:gd name="adj1" fmla="val -26408"/>
              <a:gd name="adj2" fmla="val 48984"/>
              <a:gd name="adj3" fmla="val 16667"/>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hùng vĩ</a:t>
            </a:r>
          </a:p>
        </p:txBody>
      </p:sp>
      <p:sp>
        <p:nvSpPr>
          <p:cNvPr id="37" name="Bong bóng Lời nói: Hình chữ nhật với Góc Tròn 36">
            <a:extLst>
              <a:ext uri="{FF2B5EF4-FFF2-40B4-BE49-F238E27FC236}">
                <a16:creationId xmlns="" xmlns:a16="http://schemas.microsoft.com/office/drawing/2014/main" id="{A4FF193A-838D-6779-9E3A-D09165D6A2AF}"/>
              </a:ext>
            </a:extLst>
          </p:cNvPr>
          <p:cNvSpPr/>
          <p:nvPr/>
        </p:nvSpPr>
        <p:spPr>
          <a:xfrm>
            <a:off x="8610772" y="3376938"/>
            <a:ext cx="2267201" cy="815857"/>
          </a:xfrm>
          <a:prstGeom prst="wedgeRoundRectCallout">
            <a:avLst>
              <a:gd name="adj1" fmla="val -26408"/>
              <a:gd name="adj2" fmla="val 48984"/>
              <a:gd name="adj3" fmla="val 16667"/>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lịch sự</a:t>
            </a:r>
          </a:p>
        </p:txBody>
      </p:sp>
      <p:sp>
        <p:nvSpPr>
          <p:cNvPr id="38" name="Bong bóng Lời nói: Hình chữ nhật với Góc Tròn 37">
            <a:extLst>
              <a:ext uri="{FF2B5EF4-FFF2-40B4-BE49-F238E27FC236}">
                <a16:creationId xmlns="" xmlns:a16="http://schemas.microsoft.com/office/drawing/2014/main" id="{D0434BF3-545D-EE08-786D-40208E1657E2}"/>
              </a:ext>
            </a:extLst>
          </p:cNvPr>
          <p:cNvSpPr/>
          <p:nvPr/>
        </p:nvSpPr>
        <p:spPr>
          <a:xfrm>
            <a:off x="1271081" y="4377152"/>
            <a:ext cx="2267201" cy="815857"/>
          </a:xfrm>
          <a:prstGeom prst="wedgeRoundRectCallout">
            <a:avLst>
              <a:gd name="adj1" fmla="val -26408"/>
              <a:gd name="adj2" fmla="val 48984"/>
              <a:gd name="adj3" fmla="val 16667"/>
            </a:avLst>
          </a:prstGeom>
          <a:solidFill>
            <a:schemeClr val="bg1"/>
          </a:solidFill>
          <a:ln w="38100">
            <a:solidFill>
              <a:srgbClr val="B3AA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bao la</a:t>
            </a:r>
          </a:p>
        </p:txBody>
      </p:sp>
      <p:sp>
        <p:nvSpPr>
          <p:cNvPr id="39" name="Bong bóng Lời nói: Hình chữ nhật với Góc Tròn 38">
            <a:extLst>
              <a:ext uri="{FF2B5EF4-FFF2-40B4-BE49-F238E27FC236}">
                <a16:creationId xmlns="" xmlns:a16="http://schemas.microsoft.com/office/drawing/2014/main" id="{5880AB6A-CFD2-8BFD-0C9A-396F206487C9}"/>
              </a:ext>
            </a:extLst>
          </p:cNvPr>
          <p:cNvSpPr/>
          <p:nvPr/>
        </p:nvSpPr>
        <p:spPr>
          <a:xfrm>
            <a:off x="3722273" y="4377151"/>
            <a:ext cx="2267201" cy="815857"/>
          </a:xfrm>
          <a:prstGeom prst="wedgeRoundRectCallout">
            <a:avLst>
              <a:gd name="adj1" fmla="val -26408"/>
              <a:gd name="adj2" fmla="val 48984"/>
              <a:gd name="adj3" fmla="val 16667"/>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trùng điệp</a:t>
            </a:r>
          </a:p>
        </p:txBody>
      </p:sp>
      <p:sp>
        <p:nvSpPr>
          <p:cNvPr id="40" name="Bong bóng Lời nói: Hình chữ nhật với Góc Tròn 39">
            <a:extLst>
              <a:ext uri="{FF2B5EF4-FFF2-40B4-BE49-F238E27FC236}">
                <a16:creationId xmlns="" xmlns:a16="http://schemas.microsoft.com/office/drawing/2014/main" id="{C2D5BC76-23C1-B8A1-5A46-E147EFB657D0}"/>
              </a:ext>
            </a:extLst>
          </p:cNvPr>
          <p:cNvSpPr/>
          <p:nvPr/>
        </p:nvSpPr>
        <p:spPr>
          <a:xfrm>
            <a:off x="6173465" y="4377150"/>
            <a:ext cx="2267201" cy="815857"/>
          </a:xfrm>
          <a:prstGeom prst="wedgeRoundRectCallout">
            <a:avLst>
              <a:gd name="adj1" fmla="val -26408"/>
              <a:gd name="adj2" fmla="val 48984"/>
              <a:gd name="adj3" fmla="val 16667"/>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nết na</a:t>
            </a:r>
          </a:p>
        </p:txBody>
      </p:sp>
      <p:sp>
        <p:nvSpPr>
          <p:cNvPr id="42" name="Bong bóng Lời nói: Hình chữ nhật với Góc Tròn 41">
            <a:extLst>
              <a:ext uri="{FF2B5EF4-FFF2-40B4-BE49-F238E27FC236}">
                <a16:creationId xmlns="" xmlns:a16="http://schemas.microsoft.com/office/drawing/2014/main" id="{301EB01A-C392-BE8F-AAD1-18BF897FFD37}"/>
              </a:ext>
            </a:extLst>
          </p:cNvPr>
          <p:cNvSpPr/>
          <p:nvPr/>
        </p:nvSpPr>
        <p:spPr>
          <a:xfrm>
            <a:off x="1271081" y="5373052"/>
            <a:ext cx="2267201" cy="815857"/>
          </a:xfrm>
          <a:prstGeom prst="wedgeRoundRectCallout">
            <a:avLst>
              <a:gd name="adj1" fmla="val -26408"/>
              <a:gd name="adj2" fmla="val 48984"/>
              <a:gd name="adj3" fmla="val 16667"/>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hiền hậu</a:t>
            </a:r>
          </a:p>
        </p:txBody>
      </p:sp>
      <p:sp>
        <p:nvSpPr>
          <p:cNvPr id="43" name="Bong bóng Lời nói: Hình chữ nhật với Góc Tròn 42">
            <a:extLst>
              <a:ext uri="{FF2B5EF4-FFF2-40B4-BE49-F238E27FC236}">
                <a16:creationId xmlns="" xmlns:a16="http://schemas.microsoft.com/office/drawing/2014/main" id="{9EE13899-9731-5281-E124-F9DFF03DE8D7}"/>
              </a:ext>
            </a:extLst>
          </p:cNvPr>
          <p:cNvSpPr/>
          <p:nvPr/>
        </p:nvSpPr>
        <p:spPr>
          <a:xfrm>
            <a:off x="3722273" y="5373051"/>
            <a:ext cx="2267201" cy="815857"/>
          </a:xfrm>
          <a:prstGeom prst="wedgeRoundRectCallout">
            <a:avLst>
              <a:gd name="adj1" fmla="val -26408"/>
              <a:gd name="adj2" fmla="val 48984"/>
              <a:gd name="adj3" fmla="val 16667"/>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mũm mĩm</a:t>
            </a:r>
          </a:p>
        </p:txBody>
      </p:sp>
      <p:sp>
        <p:nvSpPr>
          <p:cNvPr id="44" name="Bong bóng Lời nói: Hình chữ nhật với Góc Tròn 43">
            <a:extLst>
              <a:ext uri="{FF2B5EF4-FFF2-40B4-BE49-F238E27FC236}">
                <a16:creationId xmlns="" xmlns:a16="http://schemas.microsoft.com/office/drawing/2014/main" id="{C125FE6B-55A6-9F89-7224-628585B7B825}"/>
              </a:ext>
            </a:extLst>
          </p:cNvPr>
          <p:cNvSpPr/>
          <p:nvPr/>
        </p:nvSpPr>
        <p:spPr>
          <a:xfrm>
            <a:off x="6173465" y="5373050"/>
            <a:ext cx="2267201" cy="815857"/>
          </a:xfrm>
          <a:prstGeom prst="wedgeRoundRectCallout">
            <a:avLst>
              <a:gd name="adj1" fmla="val -26408"/>
              <a:gd name="adj2" fmla="val 48984"/>
              <a:gd name="adj3" fmla="val 16667"/>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rực rỡ</a:t>
            </a:r>
          </a:p>
        </p:txBody>
      </p:sp>
      <p:pic>
        <p:nvPicPr>
          <p:cNvPr id="45" name="Picture 6">
            <a:extLst>
              <a:ext uri="{FF2B5EF4-FFF2-40B4-BE49-F238E27FC236}">
                <a16:creationId xmlns="" xmlns:a16="http://schemas.microsoft.com/office/drawing/2014/main" id="{8EF3AB58-515E-8360-B490-25D7FE1791B8}"/>
              </a:ext>
            </a:extLst>
          </p:cNvPr>
          <p:cNvPicPr>
            <a:picLocks noChangeAspect="1"/>
          </p:cNvPicPr>
          <p:nvPr/>
        </p:nvPicPr>
        <p:blipFill>
          <a:blip r:embed="rId6"/>
          <a:stretch>
            <a:fillRect/>
          </a:stretch>
        </p:blipFill>
        <p:spPr>
          <a:xfrm>
            <a:off x="10602208" y="3861935"/>
            <a:ext cx="457072" cy="449219"/>
          </a:xfrm>
          <a:prstGeom prst="rect">
            <a:avLst/>
          </a:prstGeom>
        </p:spPr>
      </p:pic>
      <p:pic>
        <p:nvPicPr>
          <p:cNvPr id="47" name="Picture 6">
            <a:extLst>
              <a:ext uri="{FF2B5EF4-FFF2-40B4-BE49-F238E27FC236}">
                <a16:creationId xmlns="" xmlns:a16="http://schemas.microsoft.com/office/drawing/2014/main" id="{55215194-B8A9-0615-7F02-421F6B66C295}"/>
              </a:ext>
            </a:extLst>
          </p:cNvPr>
          <p:cNvPicPr>
            <a:picLocks noChangeAspect="1"/>
          </p:cNvPicPr>
          <p:nvPr/>
        </p:nvPicPr>
        <p:blipFill>
          <a:blip r:embed="rId6"/>
          <a:stretch>
            <a:fillRect/>
          </a:stretch>
        </p:blipFill>
        <p:spPr>
          <a:xfrm>
            <a:off x="8151016" y="3833597"/>
            <a:ext cx="457072" cy="449219"/>
          </a:xfrm>
          <a:prstGeom prst="rect">
            <a:avLst/>
          </a:prstGeom>
        </p:spPr>
      </p:pic>
      <p:pic>
        <p:nvPicPr>
          <p:cNvPr id="48" name="Picture 6">
            <a:extLst>
              <a:ext uri="{FF2B5EF4-FFF2-40B4-BE49-F238E27FC236}">
                <a16:creationId xmlns="" xmlns:a16="http://schemas.microsoft.com/office/drawing/2014/main" id="{11EBBD33-895A-DD53-176E-18B194A6825F}"/>
              </a:ext>
            </a:extLst>
          </p:cNvPr>
          <p:cNvPicPr>
            <a:picLocks noChangeAspect="1"/>
          </p:cNvPicPr>
          <p:nvPr/>
        </p:nvPicPr>
        <p:blipFill>
          <a:blip r:embed="rId6"/>
          <a:stretch>
            <a:fillRect/>
          </a:stretch>
        </p:blipFill>
        <p:spPr>
          <a:xfrm>
            <a:off x="5670328" y="3805259"/>
            <a:ext cx="457072" cy="449219"/>
          </a:xfrm>
          <a:prstGeom prst="rect">
            <a:avLst/>
          </a:prstGeom>
        </p:spPr>
      </p:pic>
      <p:pic>
        <p:nvPicPr>
          <p:cNvPr id="49" name="Picture 6">
            <a:extLst>
              <a:ext uri="{FF2B5EF4-FFF2-40B4-BE49-F238E27FC236}">
                <a16:creationId xmlns="" xmlns:a16="http://schemas.microsoft.com/office/drawing/2014/main" id="{B094B211-339C-9AFD-4FF4-8E7E3967F3B6}"/>
              </a:ext>
            </a:extLst>
          </p:cNvPr>
          <p:cNvPicPr>
            <a:picLocks noChangeAspect="1"/>
          </p:cNvPicPr>
          <p:nvPr/>
        </p:nvPicPr>
        <p:blipFill>
          <a:blip r:embed="rId6"/>
          <a:stretch>
            <a:fillRect/>
          </a:stretch>
        </p:blipFill>
        <p:spPr>
          <a:xfrm>
            <a:off x="3189640" y="3806417"/>
            <a:ext cx="457072" cy="449219"/>
          </a:xfrm>
          <a:prstGeom prst="rect">
            <a:avLst/>
          </a:prstGeom>
        </p:spPr>
      </p:pic>
      <p:pic>
        <p:nvPicPr>
          <p:cNvPr id="50" name="Picture 6">
            <a:extLst>
              <a:ext uri="{FF2B5EF4-FFF2-40B4-BE49-F238E27FC236}">
                <a16:creationId xmlns="" xmlns:a16="http://schemas.microsoft.com/office/drawing/2014/main" id="{2AF9238A-B58E-265E-140F-A4BF083863FF}"/>
              </a:ext>
            </a:extLst>
          </p:cNvPr>
          <p:cNvPicPr>
            <a:picLocks noChangeAspect="1"/>
          </p:cNvPicPr>
          <p:nvPr/>
        </p:nvPicPr>
        <p:blipFill>
          <a:blip r:embed="rId6"/>
          <a:stretch>
            <a:fillRect/>
          </a:stretch>
        </p:blipFill>
        <p:spPr>
          <a:xfrm>
            <a:off x="8134876" y="4847978"/>
            <a:ext cx="457072" cy="449219"/>
          </a:xfrm>
          <a:prstGeom prst="rect">
            <a:avLst/>
          </a:prstGeom>
        </p:spPr>
      </p:pic>
      <p:pic>
        <p:nvPicPr>
          <p:cNvPr id="51" name="Picture 6">
            <a:extLst>
              <a:ext uri="{FF2B5EF4-FFF2-40B4-BE49-F238E27FC236}">
                <a16:creationId xmlns="" xmlns:a16="http://schemas.microsoft.com/office/drawing/2014/main" id="{20E6F973-0352-8D93-EE41-C86E35F6F033}"/>
              </a:ext>
            </a:extLst>
          </p:cNvPr>
          <p:cNvPicPr>
            <a:picLocks noChangeAspect="1"/>
          </p:cNvPicPr>
          <p:nvPr/>
        </p:nvPicPr>
        <p:blipFill>
          <a:blip r:embed="rId6"/>
          <a:stretch>
            <a:fillRect/>
          </a:stretch>
        </p:blipFill>
        <p:spPr>
          <a:xfrm>
            <a:off x="5654188" y="4819640"/>
            <a:ext cx="457072" cy="449219"/>
          </a:xfrm>
          <a:prstGeom prst="rect">
            <a:avLst/>
          </a:prstGeom>
        </p:spPr>
      </p:pic>
      <p:pic>
        <p:nvPicPr>
          <p:cNvPr id="52" name="Picture 6">
            <a:extLst>
              <a:ext uri="{FF2B5EF4-FFF2-40B4-BE49-F238E27FC236}">
                <a16:creationId xmlns="" xmlns:a16="http://schemas.microsoft.com/office/drawing/2014/main" id="{5DE549A0-4DBF-AE8D-BE58-63F5FCF690B1}"/>
              </a:ext>
            </a:extLst>
          </p:cNvPr>
          <p:cNvPicPr>
            <a:picLocks noChangeAspect="1"/>
          </p:cNvPicPr>
          <p:nvPr/>
        </p:nvPicPr>
        <p:blipFill>
          <a:blip r:embed="rId6"/>
          <a:stretch>
            <a:fillRect/>
          </a:stretch>
        </p:blipFill>
        <p:spPr>
          <a:xfrm>
            <a:off x="3173500" y="4820798"/>
            <a:ext cx="457072" cy="449219"/>
          </a:xfrm>
          <a:prstGeom prst="rect">
            <a:avLst/>
          </a:prstGeom>
        </p:spPr>
      </p:pic>
      <p:pic>
        <p:nvPicPr>
          <p:cNvPr id="53" name="Picture 6">
            <a:extLst>
              <a:ext uri="{FF2B5EF4-FFF2-40B4-BE49-F238E27FC236}">
                <a16:creationId xmlns="" xmlns:a16="http://schemas.microsoft.com/office/drawing/2014/main" id="{7B4B8F55-7CBF-D149-096B-C8EAFFB0E442}"/>
              </a:ext>
            </a:extLst>
          </p:cNvPr>
          <p:cNvPicPr>
            <a:picLocks noChangeAspect="1"/>
          </p:cNvPicPr>
          <p:nvPr/>
        </p:nvPicPr>
        <p:blipFill>
          <a:blip r:embed="rId6"/>
          <a:stretch>
            <a:fillRect/>
          </a:stretch>
        </p:blipFill>
        <p:spPr>
          <a:xfrm>
            <a:off x="8171139" y="5868541"/>
            <a:ext cx="457072" cy="449219"/>
          </a:xfrm>
          <a:prstGeom prst="rect">
            <a:avLst/>
          </a:prstGeom>
        </p:spPr>
      </p:pic>
      <p:pic>
        <p:nvPicPr>
          <p:cNvPr id="54" name="Picture 6">
            <a:extLst>
              <a:ext uri="{FF2B5EF4-FFF2-40B4-BE49-F238E27FC236}">
                <a16:creationId xmlns="" xmlns:a16="http://schemas.microsoft.com/office/drawing/2014/main" id="{6D47ACA0-8A14-FE5D-AF87-C31B07E53BF8}"/>
              </a:ext>
            </a:extLst>
          </p:cNvPr>
          <p:cNvPicPr>
            <a:picLocks noChangeAspect="1"/>
          </p:cNvPicPr>
          <p:nvPr/>
        </p:nvPicPr>
        <p:blipFill>
          <a:blip r:embed="rId6"/>
          <a:stretch>
            <a:fillRect/>
          </a:stretch>
        </p:blipFill>
        <p:spPr>
          <a:xfrm>
            <a:off x="5690451" y="5840203"/>
            <a:ext cx="457072" cy="449219"/>
          </a:xfrm>
          <a:prstGeom prst="rect">
            <a:avLst/>
          </a:prstGeom>
        </p:spPr>
      </p:pic>
      <p:pic>
        <p:nvPicPr>
          <p:cNvPr id="55" name="Picture 6">
            <a:extLst>
              <a:ext uri="{FF2B5EF4-FFF2-40B4-BE49-F238E27FC236}">
                <a16:creationId xmlns="" xmlns:a16="http://schemas.microsoft.com/office/drawing/2014/main" id="{AE546E41-4E7C-FC68-B6CF-6DBFC5EB9E2C}"/>
              </a:ext>
            </a:extLst>
          </p:cNvPr>
          <p:cNvPicPr>
            <a:picLocks noChangeAspect="1"/>
          </p:cNvPicPr>
          <p:nvPr/>
        </p:nvPicPr>
        <p:blipFill>
          <a:blip r:embed="rId6"/>
          <a:stretch>
            <a:fillRect/>
          </a:stretch>
        </p:blipFill>
        <p:spPr>
          <a:xfrm>
            <a:off x="3209763" y="5841361"/>
            <a:ext cx="457072" cy="449219"/>
          </a:xfrm>
          <a:prstGeom prst="rect">
            <a:avLst/>
          </a:prstGeom>
        </p:spPr>
      </p:pic>
      <p:pic>
        <p:nvPicPr>
          <p:cNvPr id="56" name="Picture 7">
            <a:extLst>
              <a:ext uri="{FF2B5EF4-FFF2-40B4-BE49-F238E27FC236}">
                <a16:creationId xmlns="" xmlns:a16="http://schemas.microsoft.com/office/drawing/2014/main" id="{9E03241E-6DBA-73B6-52DC-BE6B0B8B0BAB}"/>
              </a:ext>
            </a:extLst>
          </p:cNvPr>
          <p:cNvPicPr>
            <a:picLocks noChangeAspect="1"/>
          </p:cNvPicPr>
          <p:nvPr/>
        </p:nvPicPr>
        <p:blipFill>
          <a:blip r:embed="rId7"/>
          <a:stretch>
            <a:fillRect/>
          </a:stretch>
        </p:blipFill>
        <p:spPr>
          <a:xfrm>
            <a:off x="8714376" y="4282816"/>
            <a:ext cx="3026342" cy="1737597"/>
          </a:xfrm>
          <a:prstGeom prst="rect">
            <a:avLst/>
          </a:prstGeom>
        </p:spPr>
      </p:pic>
    </p:spTree>
    <p:extLst>
      <p:ext uri="{BB962C8B-B14F-4D97-AF65-F5344CB8AC3E}">
        <p14:creationId xmlns:p14="http://schemas.microsoft.com/office/powerpoint/2010/main" val="75863732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500"/>
                                  </p:stCondLst>
                                  <p:childTnLst>
                                    <p:set>
                                      <p:cBhvr>
                                        <p:cTn id="41" dur="1" fill="hold">
                                          <p:stCondLst>
                                            <p:cond delay="0"/>
                                          </p:stCondLst>
                                        </p:cTn>
                                        <p:tgtEl>
                                          <p:spTgt spid="36"/>
                                        </p:tgtEl>
                                        <p:attrNameLst>
                                          <p:attrName>style.visibility</p:attrName>
                                        </p:attrNameLst>
                                      </p:cBhvr>
                                      <p:to>
                                        <p:strVal val="visible"/>
                                      </p:to>
                                    </p:set>
                                    <p:anim calcmode="lin" valueType="num">
                                      <p:cBhvr additive="base">
                                        <p:cTn id="42" dur="500" fill="hold"/>
                                        <p:tgtEl>
                                          <p:spTgt spid="36"/>
                                        </p:tgtEl>
                                        <p:attrNameLst>
                                          <p:attrName>ppt_x</p:attrName>
                                        </p:attrNameLst>
                                      </p:cBhvr>
                                      <p:tavLst>
                                        <p:tav tm="0">
                                          <p:val>
                                            <p:strVal val="#ppt_x"/>
                                          </p:val>
                                        </p:tav>
                                        <p:tav tm="100000">
                                          <p:val>
                                            <p:strVal val="#ppt_x"/>
                                          </p:val>
                                        </p:tav>
                                      </p:tavLst>
                                    </p:anim>
                                    <p:anim calcmode="lin" valueType="num">
                                      <p:cBhvr additive="base">
                                        <p:cTn id="43" dur="500" fill="hold"/>
                                        <p:tgtEl>
                                          <p:spTgt spid="3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50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fill="hold"/>
                                        <p:tgtEl>
                                          <p:spTgt spid="37"/>
                                        </p:tgtEl>
                                        <p:attrNameLst>
                                          <p:attrName>ppt_x</p:attrName>
                                        </p:attrNameLst>
                                      </p:cBhvr>
                                      <p:tavLst>
                                        <p:tav tm="0">
                                          <p:val>
                                            <p:strVal val="#ppt_x"/>
                                          </p:val>
                                        </p:tav>
                                        <p:tav tm="100000">
                                          <p:val>
                                            <p:strVal val="#ppt_x"/>
                                          </p:val>
                                        </p:tav>
                                      </p:tavLst>
                                    </p:anim>
                                    <p:anim calcmode="lin" valueType="num">
                                      <p:cBhvr additive="base">
                                        <p:cTn id="47" dur="500" fill="hold"/>
                                        <p:tgtEl>
                                          <p:spTgt spid="37"/>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50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500" fill="hold"/>
                                        <p:tgtEl>
                                          <p:spTgt spid="38"/>
                                        </p:tgtEl>
                                        <p:attrNameLst>
                                          <p:attrName>ppt_x</p:attrName>
                                        </p:attrNameLst>
                                      </p:cBhvr>
                                      <p:tavLst>
                                        <p:tav tm="0">
                                          <p:val>
                                            <p:strVal val="#ppt_x"/>
                                          </p:val>
                                        </p:tav>
                                        <p:tav tm="100000">
                                          <p:val>
                                            <p:strVal val="#ppt_x"/>
                                          </p:val>
                                        </p:tav>
                                      </p:tavLst>
                                    </p:anim>
                                    <p:anim calcmode="lin" valueType="num">
                                      <p:cBhvr additive="base">
                                        <p:cTn id="51" dur="500" fill="hold"/>
                                        <p:tgtEl>
                                          <p:spTgt spid="3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50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500" fill="hold"/>
                                        <p:tgtEl>
                                          <p:spTgt spid="39"/>
                                        </p:tgtEl>
                                        <p:attrNameLst>
                                          <p:attrName>ppt_x</p:attrName>
                                        </p:attrNameLst>
                                      </p:cBhvr>
                                      <p:tavLst>
                                        <p:tav tm="0">
                                          <p:val>
                                            <p:strVal val="#ppt_x"/>
                                          </p:val>
                                        </p:tav>
                                        <p:tav tm="100000">
                                          <p:val>
                                            <p:strVal val="#ppt_x"/>
                                          </p:val>
                                        </p:tav>
                                      </p:tavLst>
                                    </p:anim>
                                    <p:anim calcmode="lin" valueType="num">
                                      <p:cBhvr additive="base">
                                        <p:cTn id="55" dur="500" fill="hold"/>
                                        <p:tgtEl>
                                          <p:spTgt spid="39"/>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50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50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ppt_x"/>
                                          </p:val>
                                        </p:tav>
                                        <p:tav tm="100000">
                                          <p:val>
                                            <p:strVal val="#ppt_x"/>
                                          </p:val>
                                        </p:tav>
                                      </p:tavLst>
                                    </p:anim>
                                    <p:anim calcmode="lin" valueType="num">
                                      <p:cBhvr additive="base">
                                        <p:cTn id="63" dur="500" fill="hold"/>
                                        <p:tgtEl>
                                          <p:spTgt spid="42"/>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500"/>
                                  </p:stCondLst>
                                  <p:childTnLst>
                                    <p:set>
                                      <p:cBhvr>
                                        <p:cTn id="65" dur="1" fill="hold">
                                          <p:stCondLst>
                                            <p:cond delay="0"/>
                                          </p:stCondLst>
                                        </p:cTn>
                                        <p:tgtEl>
                                          <p:spTgt spid="43"/>
                                        </p:tgtEl>
                                        <p:attrNameLst>
                                          <p:attrName>style.visibility</p:attrName>
                                        </p:attrNameLst>
                                      </p:cBhvr>
                                      <p:to>
                                        <p:strVal val="visible"/>
                                      </p:to>
                                    </p:set>
                                    <p:anim calcmode="lin" valueType="num">
                                      <p:cBhvr additive="base">
                                        <p:cTn id="66" dur="500" fill="hold"/>
                                        <p:tgtEl>
                                          <p:spTgt spid="43"/>
                                        </p:tgtEl>
                                        <p:attrNameLst>
                                          <p:attrName>ppt_x</p:attrName>
                                        </p:attrNameLst>
                                      </p:cBhvr>
                                      <p:tavLst>
                                        <p:tav tm="0">
                                          <p:val>
                                            <p:strVal val="#ppt_x"/>
                                          </p:val>
                                        </p:tav>
                                        <p:tav tm="100000">
                                          <p:val>
                                            <p:strVal val="#ppt_x"/>
                                          </p:val>
                                        </p:tav>
                                      </p:tavLst>
                                    </p:anim>
                                    <p:anim calcmode="lin" valueType="num">
                                      <p:cBhvr additive="base">
                                        <p:cTn id="67" dur="500" fill="hold"/>
                                        <p:tgtEl>
                                          <p:spTgt spid="43"/>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500"/>
                                  </p:stCondLst>
                                  <p:childTnLst>
                                    <p:set>
                                      <p:cBhvr>
                                        <p:cTn id="69" dur="1" fill="hold">
                                          <p:stCondLst>
                                            <p:cond delay="0"/>
                                          </p:stCondLst>
                                        </p:cTn>
                                        <p:tgtEl>
                                          <p:spTgt spid="44"/>
                                        </p:tgtEl>
                                        <p:attrNameLst>
                                          <p:attrName>style.visibility</p:attrName>
                                        </p:attrNameLst>
                                      </p:cBhvr>
                                      <p:to>
                                        <p:strVal val="visible"/>
                                      </p:to>
                                    </p:set>
                                    <p:anim calcmode="lin" valueType="num">
                                      <p:cBhvr additive="base">
                                        <p:cTn id="70" dur="500" fill="hold"/>
                                        <p:tgtEl>
                                          <p:spTgt spid="44"/>
                                        </p:tgtEl>
                                        <p:attrNameLst>
                                          <p:attrName>ppt_x</p:attrName>
                                        </p:attrNameLst>
                                      </p:cBhvr>
                                      <p:tavLst>
                                        <p:tav tm="0">
                                          <p:val>
                                            <p:strVal val="#ppt_x"/>
                                          </p:val>
                                        </p:tav>
                                        <p:tav tm="100000">
                                          <p:val>
                                            <p:strVal val="#ppt_x"/>
                                          </p:val>
                                        </p:tav>
                                      </p:tavLst>
                                    </p:anim>
                                    <p:anim calcmode="lin" valueType="num">
                                      <p:cBhvr additive="base">
                                        <p:cTn id="71" dur="500" fill="hold"/>
                                        <p:tgtEl>
                                          <p:spTgt spid="44"/>
                                        </p:tgtEl>
                                        <p:attrNameLst>
                                          <p:attrName>ppt_y</p:attrName>
                                        </p:attrNameLst>
                                      </p:cBhvr>
                                      <p:tavLst>
                                        <p:tav tm="0">
                                          <p:val>
                                            <p:strVal val="1+#ppt_h/2"/>
                                          </p:val>
                                        </p:tav>
                                        <p:tav tm="100000">
                                          <p:val>
                                            <p:strVal val="#ppt_y"/>
                                          </p:val>
                                        </p:tav>
                                      </p:tavLst>
                                    </p:anim>
                                  </p:childTnLst>
                                </p:cTn>
                              </p:par>
                              <p:par>
                                <p:cTn id="72" presetID="53" presetClass="entr" presetSubtype="16"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p:cTn id="74" dur="500" fill="hold"/>
                                        <p:tgtEl>
                                          <p:spTgt spid="45"/>
                                        </p:tgtEl>
                                        <p:attrNameLst>
                                          <p:attrName>ppt_w</p:attrName>
                                        </p:attrNameLst>
                                      </p:cBhvr>
                                      <p:tavLst>
                                        <p:tav tm="0">
                                          <p:val>
                                            <p:fltVal val="0"/>
                                          </p:val>
                                        </p:tav>
                                        <p:tav tm="100000">
                                          <p:val>
                                            <p:strVal val="#ppt_w"/>
                                          </p:val>
                                        </p:tav>
                                      </p:tavLst>
                                    </p:anim>
                                    <p:anim calcmode="lin" valueType="num">
                                      <p:cBhvr>
                                        <p:cTn id="75" dur="500" fill="hold"/>
                                        <p:tgtEl>
                                          <p:spTgt spid="45"/>
                                        </p:tgtEl>
                                        <p:attrNameLst>
                                          <p:attrName>ppt_h</p:attrName>
                                        </p:attrNameLst>
                                      </p:cBhvr>
                                      <p:tavLst>
                                        <p:tav tm="0">
                                          <p:val>
                                            <p:fltVal val="0"/>
                                          </p:val>
                                        </p:tav>
                                        <p:tav tm="100000">
                                          <p:val>
                                            <p:strVal val="#ppt_h"/>
                                          </p:val>
                                        </p:tav>
                                      </p:tavLst>
                                    </p:anim>
                                    <p:animEffect transition="in" filter="fade">
                                      <p:cBhvr>
                                        <p:cTn id="76" dur="500"/>
                                        <p:tgtEl>
                                          <p:spTgt spid="45"/>
                                        </p:tgtEl>
                                      </p:cBhvr>
                                    </p:animEffect>
                                  </p:childTnLst>
                                </p:cTn>
                              </p:par>
                              <p:par>
                                <p:cTn id="77" presetID="53" presetClass="entr" presetSubtype="16"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p:cTn id="79" dur="500" fill="hold"/>
                                        <p:tgtEl>
                                          <p:spTgt spid="47"/>
                                        </p:tgtEl>
                                        <p:attrNameLst>
                                          <p:attrName>ppt_w</p:attrName>
                                        </p:attrNameLst>
                                      </p:cBhvr>
                                      <p:tavLst>
                                        <p:tav tm="0">
                                          <p:val>
                                            <p:fltVal val="0"/>
                                          </p:val>
                                        </p:tav>
                                        <p:tav tm="100000">
                                          <p:val>
                                            <p:strVal val="#ppt_w"/>
                                          </p:val>
                                        </p:tav>
                                      </p:tavLst>
                                    </p:anim>
                                    <p:anim calcmode="lin" valueType="num">
                                      <p:cBhvr>
                                        <p:cTn id="80" dur="500" fill="hold"/>
                                        <p:tgtEl>
                                          <p:spTgt spid="47"/>
                                        </p:tgtEl>
                                        <p:attrNameLst>
                                          <p:attrName>ppt_h</p:attrName>
                                        </p:attrNameLst>
                                      </p:cBhvr>
                                      <p:tavLst>
                                        <p:tav tm="0">
                                          <p:val>
                                            <p:fltVal val="0"/>
                                          </p:val>
                                        </p:tav>
                                        <p:tav tm="100000">
                                          <p:val>
                                            <p:strVal val="#ppt_h"/>
                                          </p:val>
                                        </p:tav>
                                      </p:tavLst>
                                    </p:anim>
                                    <p:animEffect transition="in" filter="fade">
                                      <p:cBhvr>
                                        <p:cTn id="81" dur="500"/>
                                        <p:tgtEl>
                                          <p:spTgt spid="47"/>
                                        </p:tgtEl>
                                      </p:cBhvr>
                                    </p:animEffect>
                                  </p:childTnLst>
                                </p:cTn>
                              </p:par>
                              <p:par>
                                <p:cTn id="82" presetID="53" presetClass="entr" presetSubtype="16"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 calcmode="lin" valueType="num">
                                      <p:cBhvr>
                                        <p:cTn id="84" dur="500" fill="hold"/>
                                        <p:tgtEl>
                                          <p:spTgt spid="48"/>
                                        </p:tgtEl>
                                        <p:attrNameLst>
                                          <p:attrName>ppt_w</p:attrName>
                                        </p:attrNameLst>
                                      </p:cBhvr>
                                      <p:tavLst>
                                        <p:tav tm="0">
                                          <p:val>
                                            <p:fltVal val="0"/>
                                          </p:val>
                                        </p:tav>
                                        <p:tav tm="100000">
                                          <p:val>
                                            <p:strVal val="#ppt_w"/>
                                          </p:val>
                                        </p:tav>
                                      </p:tavLst>
                                    </p:anim>
                                    <p:anim calcmode="lin" valueType="num">
                                      <p:cBhvr>
                                        <p:cTn id="85" dur="500" fill="hold"/>
                                        <p:tgtEl>
                                          <p:spTgt spid="48"/>
                                        </p:tgtEl>
                                        <p:attrNameLst>
                                          <p:attrName>ppt_h</p:attrName>
                                        </p:attrNameLst>
                                      </p:cBhvr>
                                      <p:tavLst>
                                        <p:tav tm="0">
                                          <p:val>
                                            <p:fltVal val="0"/>
                                          </p:val>
                                        </p:tav>
                                        <p:tav tm="100000">
                                          <p:val>
                                            <p:strVal val="#ppt_h"/>
                                          </p:val>
                                        </p:tav>
                                      </p:tavLst>
                                    </p:anim>
                                    <p:animEffect transition="in" filter="fade">
                                      <p:cBhvr>
                                        <p:cTn id="86" dur="500"/>
                                        <p:tgtEl>
                                          <p:spTgt spid="48"/>
                                        </p:tgtEl>
                                      </p:cBhvr>
                                    </p:animEffect>
                                  </p:childTnLst>
                                </p:cTn>
                              </p:par>
                              <p:par>
                                <p:cTn id="87" presetID="53" presetClass="entr" presetSubtype="16" fill="hold" nodeType="withEffect">
                                  <p:stCondLst>
                                    <p:cond delay="0"/>
                                  </p:stCondLst>
                                  <p:childTnLst>
                                    <p:set>
                                      <p:cBhvr>
                                        <p:cTn id="88" dur="1" fill="hold">
                                          <p:stCondLst>
                                            <p:cond delay="0"/>
                                          </p:stCondLst>
                                        </p:cTn>
                                        <p:tgtEl>
                                          <p:spTgt spid="49"/>
                                        </p:tgtEl>
                                        <p:attrNameLst>
                                          <p:attrName>style.visibility</p:attrName>
                                        </p:attrNameLst>
                                      </p:cBhvr>
                                      <p:to>
                                        <p:strVal val="visible"/>
                                      </p:to>
                                    </p:set>
                                    <p:anim calcmode="lin" valueType="num">
                                      <p:cBhvr>
                                        <p:cTn id="89" dur="500" fill="hold"/>
                                        <p:tgtEl>
                                          <p:spTgt spid="49"/>
                                        </p:tgtEl>
                                        <p:attrNameLst>
                                          <p:attrName>ppt_w</p:attrName>
                                        </p:attrNameLst>
                                      </p:cBhvr>
                                      <p:tavLst>
                                        <p:tav tm="0">
                                          <p:val>
                                            <p:fltVal val="0"/>
                                          </p:val>
                                        </p:tav>
                                        <p:tav tm="100000">
                                          <p:val>
                                            <p:strVal val="#ppt_w"/>
                                          </p:val>
                                        </p:tav>
                                      </p:tavLst>
                                    </p:anim>
                                    <p:anim calcmode="lin" valueType="num">
                                      <p:cBhvr>
                                        <p:cTn id="90" dur="500" fill="hold"/>
                                        <p:tgtEl>
                                          <p:spTgt spid="49"/>
                                        </p:tgtEl>
                                        <p:attrNameLst>
                                          <p:attrName>ppt_h</p:attrName>
                                        </p:attrNameLst>
                                      </p:cBhvr>
                                      <p:tavLst>
                                        <p:tav tm="0">
                                          <p:val>
                                            <p:fltVal val="0"/>
                                          </p:val>
                                        </p:tav>
                                        <p:tav tm="100000">
                                          <p:val>
                                            <p:strVal val="#ppt_h"/>
                                          </p:val>
                                        </p:tav>
                                      </p:tavLst>
                                    </p:anim>
                                    <p:animEffect transition="in" filter="fade">
                                      <p:cBhvr>
                                        <p:cTn id="91" dur="500"/>
                                        <p:tgtEl>
                                          <p:spTgt spid="49"/>
                                        </p:tgtEl>
                                      </p:cBhvr>
                                    </p:animEffect>
                                  </p:childTnLst>
                                </p:cTn>
                              </p:par>
                              <p:par>
                                <p:cTn id="92" presetID="53" presetClass="entr" presetSubtype="16"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500" fill="hold"/>
                                        <p:tgtEl>
                                          <p:spTgt spid="50"/>
                                        </p:tgtEl>
                                        <p:attrNameLst>
                                          <p:attrName>ppt_w</p:attrName>
                                        </p:attrNameLst>
                                      </p:cBhvr>
                                      <p:tavLst>
                                        <p:tav tm="0">
                                          <p:val>
                                            <p:fltVal val="0"/>
                                          </p:val>
                                        </p:tav>
                                        <p:tav tm="100000">
                                          <p:val>
                                            <p:strVal val="#ppt_w"/>
                                          </p:val>
                                        </p:tav>
                                      </p:tavLst>
                                    </p:anim>
                                    <p:anim calcmode="lin" valueType="num">
                                      <p:cBhvr>
                                        <p:cTn id="95" dur="500" fill="hold"/>
                                        <p:tgtEl>
                                          <p:spTgt spid="50"/>
                                        </p:tgtEl>
                                        <p:attrNameLst>
                                          <p:attrName>ppt_h</p:attrName>
                                        </p:attrNameLst>
                                      </p:cBhvr>
                                      <p:tavLst>
                                        <p:tav tm="0">
                                          <p:val>
                                            <p:fltVal val="0"/>
                                          </p:val>
                                        </p:tav>
                                        <p:tav tm="100000">
                                          <p:val>
                                            <p:strVal val="#ppt_h"/>
                                          </p:val>
                                        </p:tav>
                                      </p:tavLst>
                                    </p:anim>
                                    <p:animEffect transition="in" filter="fade">
                                      <p:cBhvr>
                                        <p:cTn id="96" dur="500"/>
                                        <p:tgtEl>
                                          <p:spTgt spid="50"/>
                                        </p:tgtEl>
                                      </p:cBhvr>
                                    </p:animEffect>
                                  </p:childTnLst>
                                </p:cTn>
                              </p:par>
                              <p:par>
                                <p:cTn id="97" presetID="53" presetClass="entr" presetSubtype="16"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p:cTn id="99" dur="500" fill="hold"/>
                                        <p:tgtEl>
                                          <p:spTgt spid="51"/>
                                        </p:tgtEl>
                                        <p:attrNameLst>
                                          <p:attrName>ppt_w</p:attrName>
                                        </p:attrNameLst>
                                      </p:cBhvr>
                                      <p:tavLst>
                                        <p:tav tm="0">
                                          <p:val>
                                            <p:fltVal val="0"/>
                                          </p:val>
                                        </p:tav>
                                        <p:tav tm="100000">
                                          <p:val>
                                            <p:strVal val="#ppt_w"/>
                                          </p:val>
                                        </p:tav>
                                      </p:tavLst>
                                    </p:anim>
                                    <p:anim calcmode="lin" valueType="num">
                                      <p:cBhvr>
                                        <p:cTn id="100" dur="500" fill="hold"/>
                                        <p:tgtEl>
                                          <p:spTgt spid="51"/>
                                        </p:tgtEl>
                                        <p:attrNameLst>
                                          <p:attrName>ppt_h</p:attrName>
                                        </p:attrNameLst>
                                      </p:cBhvr>
                                      <p:tavLst>
                                        <p:tav tm="0">
                                          <p:val>
                                            <p:fltVal val="0"/>
                                          </p:val>
                                        </p:tav>
                                        <p:tav tm="100000">
                                          <p:val>
                                            <p:strVal val="#ppt_h"/>
                                          </p:val>
                                        </p:tav>
                                      </p:tavLst>
                                    </p:anim>
                                    <p:animEffect transition="in" filter="fade">
                                      <p:cBhvr>
                                        <p:cTn id="101" dur="500"/>
                                        <p:tgtEl>
                                          <p:spTgt spid="51"/>
                                        </p:tgtEl>
                                      </p:cBhvr>
                                    </p:animEffect>
                                  </p:childTnLst>
                                </p:cTn>
                              </p:par>
                              <p:par>
                                <p:cTn id="102" presetID="53" presetClass="entr" presetSubtype="16" fill="hold" nodeType="withEffect">
                                  <p:stCondLst>
                                    <p:cond delay="0"/>
                                  </p:stCondLst>
                                  <p:childTnLst>
                                    <p:set>
                                      <p:cBhvr>
                                        <p:cTn id="103" dur="1" fill="hold">
                                          <p:stCondLst>
                                            <p:cond delay="0"/>
                                          </p:stCondLst>
                                        </p:cTn>
                                        <p:tgtEl>
                                          <p:spTgt spid="52"/>
                                        </p:tgtEl>
                                        <p:attrNameLst>
                                          <p:attrName>style.visibility</p:attrName>
                                        </p:attrNameLst>
                                      </p:cBhvr>
                                      <p:to>
                                        <p:strVal val="visible"/>
                                      </p:to>
                                    </p:set>
                                    <p:anim calcmode="lin" valueType="num">
                                      <p:cBhvr>
                                        <p:cTn id="104" dur="500" fill="hold"/>
                                        <p:tgtEl>
                                          <p:spTgt spid="52"/>
                                        </p:tgtEl>
                                        <p:attrNameLst>
                                          <p:attrName>ppt_w</p:attrName>
                                        </p:attrNameLst>
                                      </p:cBhvr>
                                      <p:tavLst>
                                        <p:tav tm="0">
                                          <p:val>
                                            <p:fltVal val="0"/>
                                          </p:val>
                                        </p:tav>
                                        <p:tav tm="100000">
                                          <p:val>
                                            <p:strVal val="#ppt_w"/>
                                          </p:val>
                                        </p:tav>
                                      </p:tavLst>
                                    </p:anim>
                                    <p:anim calcmode="lin" valueType="num">
                                      <p:cBhvr>
                                        <p:cTn id="105" dur="500" fill="hold"/>
                                        <p:tgtEl>
                                          <p:spTgt spid="52"/>
                                        </p:tgtEl>
                                        <p:attrNameLst>
                                          <p:attrName>ppt_h</p:attrName>
                                        </p:attrNameLst>
                                      </p:cBhvr>
                                      <p:tavLst>
                                        <p:tav tm="0">
                                          <p:val>
                                            <p:fltVal val="0"/>
                                          </p:val>
                                        </p:tav>
                                        <p:tav tm="100000">
                                          <p:val>
                                            <p:strVal val="#ppt_h"/>
                                          </p:val>
                                        </p:tav>
                                      </p:tavLst>
                                    </p:anim>
                                    <p:animEffect transition="in" filter="fade">
                                      <p:cBhvr>
                                        <p:cTn id="106" dur="500"/>
                                        <p:tgtEl>
                                          <p:spTgt spid="52"/>
                                        </p:tgtEl>
                                      </p:cBhvr>
                                    </p:animEffect>
                                  </p:childTnLst>
                                </p:cTn>
                              </p:par>
                              <p:par>
                                <p:cTn id="107" presetID="53" presetClass="entr" presetSubtype="16"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 calcmode="lin" valueType="num">
                                      <p:cBhvr>
                                        <p:cTn id="109" dur="500" fill="hold"/>
                                        <p:tgtEl>
                                          <p:spTgt spid="53"/>
                                        </p:tgtEl>
                                        <p:attrNameLst>
                                          <p:attrName>ppt_w</p:attrName>
                                        </p:attrNameLst>
                                      </p:cBhvr>
                                      <p:tavLst>
                                        <p:tav tm="0">
                                          <p:val>
                                            <p:fltVal val="0"/>
                                          </p:val>
                                        </p:tav>
                                        <p:tav tm="100000">
                                          <p:val>
                                            <p:strVal val="#ppt_w"/>
                                          </p:val>
                                        </p:tav>
                                      </p:tavLst>
                                    </p:anim>
                                    <p:anim calcmode="lin" valueType="num">
                                      <p:cBhvr>
                                        <p:cTn id="110" dur="500" fill="hold"/>
                                        <p:tgtEl>
                                          <p:spTgt spid="53"/>
                                        </p:tgtEl>
                                        <p:attrNameLst>
                                          <p:attrName>ppt_h</p:attrName>
                                        </p:attrNameLst>
                                      </p:cBhvr>
                                      <p:tavLst>
                                        <p:tav tm="0">
                                          <p:val>
                                            <p:fltVal val="0"/>
                                          </p:val>
                                        </p:tav>
                                        <p:tav tm="100000">
                                          <p:val>
                                            <p:strVal val="#ppt_h"/>
                                          </p:val>
                                        </p:tav>
                                      </p:tavLst>
                                    </p:anim>
                                    <p:animEffect transition="in" filter="fade">
                                      <p:cBhvr>
                                        <p:cTn id="111" dur="500"/>
                                        <p:tgtEl>
                                          <p:spTgt spid="53"/>
                                        </p:tgtEl>
                                      </p:cBhvr>
                                    </p:animEffect>
                                  </p:childTnLst>
                                </p:cTn>
                              </p:par>
                              <p:par>
                                <p:cTn id="112" presetID="53" presetClass="entr" presetSubtype="16" fill="hold" nodeType="withEffect">
                                  <p:stCondLst>
                                    <p:cond delay="0"/>
                                  </p:stCondLst>
                                  <p:childTnLst>
                                    <p:set>
                                      <p:cBhvr>
                                        <p:cTn id="113" dur="1" fill="hold">
                                          <p:stCondLst>
                                            <p:cond delay="0"/>
                                          </p:stCondLst>
                                        </p:cTn>
                                        <p:tgtEl>
                                          <p:spTgt spid="54"/>
                                        </p:tgtEl>
                                        <p:attrNameLst>
                                          <p:attrName>style.visibility</p:attrName>
                                        </p:attrNameLst>
                                      </p:cBhvr>
                                      <p:to>
                                        <p:strVal val="visible"/>
                                      </p:to>
                                    </p:set>
                                    <p:anim calcmode="lin" valueType="num">
                                      <p:cBhvr>
                                        <p:cTn id="114" dur="500" fill="hold"/>
                                        <p:tgtEl>
                                          <p:spTgt spid="54"/>
                                        </p:tgtEl>
                                        <p:attrNameLst>
                                          <p:attrName>ppt_w</p:attrName>
                                        </p:attrNameLst>
                                      </p:cBhvr>
                                      <p:tavLst>
                                        <p:tav tm="0">
                                          <p:val>
                                            <p:fltVal val="0"/>
                                          </p:val>
                                        </p:tav>
                                        <p:tav tm="100000">
                                          <p:val>
                                            <p:strVal val="#ppt_w"/>
                                          </p:val>
                                        </p:tav>
                                      </p:tavLst>
                                    </p:anim>
                                    <p:anim calcmode="lin" valueType="num">
                                      <p:cBhvr>
                                        <p:cTn id="115" dur="500" fill="hold"/>
                                        <p:tgtEl>
                                          <p:spTgt spid="54"/>
                                        </p:tgtEl>
                                        <p:attrNameLst>
                                          <p:attrName>ppt_h</p:attrName>
                                        </p:attrNameLst>
                                      </p:cBhvr>
                                      <p:tavLst>
                                        <p:tav tm="0">
                                          <p:val>
                                            <p:fltVal val="0"/>
                                          </p:val>
                                        </p:tav>
                                        <p:tav tm="100000">
                                          <p:val>
                                            <p:strVal val="#ppt_h"/>
                                          </p:val>
                                        </p:tav>
                                      </p:tavLst>
                                    </p:anim>
                                    <p:animEffect transition="in" filter="fade">
                                      <p:cBhvr>
                                        <p:cTn id="116" dur="500"/>
                                        <p:tgtEl>
                                          <p:spTgt spid="54"/>
                                        </p:tgtEl>
                                      </p:cBhvr>
                                    </p:animEffect>
                                  </p:childTnLst>
                                </p:cTn>
                              </p:par>
                              <p:par>
                                <p:cTn id="117" presetID="53" presetClass="entr" presetSubtype="16" fill="hold" nodeType="withEffect">
                                  <p:stCondLst>
                                    <p:cond delay="0"/>
                                  </p:stCondLst>
                                  <p:childTnLst>
                                    <p:set>
                                      <p:cBhvr>
                                        <p:cTn id="118" dur="1" fill="hold">
                                          <p:stCondLst>
                                            <p:cond delay="0"/>
                                          </p:stCondLst>
                                        </p:cTn>
                                        <p:tgtEl>
                                          <p:spTgt spid="55"/>
                                        </p:tgtEl>
                                        <p:attrNameLst>
                                          <p:attrName>style.visibility</p:attrName>
                                        </p:attrNameLst>
                                      </p:cBhvr>
                                      <p:to>
                                        <p:strVal val="visible"/>
                                      </p:to>
                                    </p:set>
                                    <p:anim calcmode="lin" valueType="num">
                                      <p:cBhvr>
                                        <p:cTn id="119" dur="500" fill="hold"/>
                                        <p:tgtEl>
                                          <p:spTgt spid="55"/>
                                        </p:tgtEl>
                                        <p:attrNameLst>
                                          <p:attrName>ppt_w</p:attrName>
                                        </p:attrNameLst>
                                      </p:cBhvr>
                                      <p:tavLst>
                                        <p:tav tm="0">
                                          <p:val>
                                            <p:fltVal val="0"/>
                                          </p:val>
                                        </p:tav>
                                        <p:tav tm="100000">
                                          <p:val>
                                            <p:strVal val="#ppt_w"/>
                                          </p:val>
                                        </p:tav>
                                      </p:tavLst>
                                    </p:anim>
                                    <p:anim calcmode="lin" valueType="num">
                                      <p:cBhvr>
                                        <p:cTn id="120" dur="500" fill="hold"/>
                                        <p:tgtEl>
                                          <p:spTgt spid="55"/>
                                        </p:tgtEl>
                                        <p:attrNameLst>
                                          <p:attrName>ppt_h</p:attrName>
                                        </p:attrNameLst>
                                      </p:cBhvr>
                                      <p:tavLst>
                                        <p:tav tm="0">
                                          <p:val>
                                            <p:fltVal val="0"/>
                                          </p:val>
                                        </p:tav>
                                        <p:tav tm="100000">
                                          <p:val>
                                            <p:strVal val="#ppt_h"/>
                                          </p:val>
                                        </p:tav>
                                      </p:tavLst>
                                    </p:anim>
                                    <p:animEffect transition="in" filter="fade">
                                      <p:cBhvr>
                                        <p:cTn id="121" dur="500"/>
                                        <p:tgtEl>
                                          <p:spTgt spid="55"/>
                                        </p:tgtEl>
                                      </p:cBhvr>
                                    </p:animEffect>
                                  </p:childTnLst>
                                </p:cTn>
                              </p:par>
                            </p:childTnLst>
                          </p:cTn>
                        </p:par>
                      </p:childTnLst>
                    </p:cTn>
                  </p:par>
                  <p:par>
                    <p:cTn id="122" fill="hold">
                      <p:stCondLst>
                        <p:cond delay="indefinite"/>
                      </p:stCondLst>
                      <p:childTnLst>
                        <p:par>
                          <p:cTn id="123" fill="hold">
                            <p:stCondLst>
                              <p:cond delay="0"/>
                            </p:stCondLst>
                            <p:childTnLst>
                              <p:par>
                                <p:cTn id="124" presetID="49" presetClass="entr" presetSubtype="0" decel="100000" fill="hold" nodeType="clickEffect">
                                  <p:stCondLst>
                                    <p:cond delay="0"/>
                                  </p:stCondLst>
                                  <p:childTnLst>
                                    <p:set>
                                      <p:cBhvr>
                                        <p:cTn id="125" dur="1" fill="hold">
                                          <p:stCondLst>
                                            <p:cond delay="0"/>
                                          </p:stCondLst>
                                        </p:cTn>
                                        <p:tgtEl>
                                          <p:spTgt spid="56"/>
                                        </p:tgtEl>
                                        <p:attrNameLst>
                                          <p:attrName>style.visibility</p:attrName>
                                        </p:attrNameLst>
                                      </p:cBhvr>
                                      <p:to>
                                        <p:strVal val="visible"/>
                                      </p:to>
                                    </p:set>
                                    <p:anim calcmode="lin" valueType="num">
                                      <p:cBhvr>
                                        <p:cTn id="126" dur="500" fill="hold"/>
                                        <p:tgtEl>
                                          <p:spTgt spid="56"/>
                                        </p:tgtEl>
                                        <p:attrNameLst>
                                          <p:attrName>ppt_w</p:attrName>
                                        </p:attrNameLst>
                                      </p:cBhvr>
                                      <p:tavLst>
                                        <p:tav tm="0">
                                          <p:val>
                                            <p:fltVal val="0"/>
                                          </p:val>
                                        </p:tav>
                                        <p:tav tm="100000">
                                          <p:val>
                                            <p:strVal val="#ppt_w"/>
                                          </p:val>
                                        </p:tav>
                                      </p:tavLst>
                                    </p:anim>
                                    <p:anim calcmode="lin" valueType="num">
                                      <p:cBhvr>
                                        <p:cTn id="127" dur="500" fill="hold"/>
                                        <p:tgtEl>
                                          <p:spTgt spid="56"/>
                                        </p:tgtEl>
                                        <p:attrNameLst>
                                          <p:attrName>ppt_h</p:attrName>
                                        </p:attrNameLst>
                                      </p:cBhvr>
                                      <p:tavLst>
                                        <p:tav tm="0">
                                          <p:val>
                                            <p:fltVal val="0"/>
                                          </p:val>
                                        </p:tav>
                                        <p:tav tm="100000">
                                          <p:val>
                                            <p:strVal val="#ppt_h"/>
                                          </p:val>
                                        </p:tav>
                                      </p:tavLst>
                                    </p:anim>
                                    <p:anim calcmode="lin" valueType="num">
                                      <p:cBhvr>
                                        <p:cTn id="128" dur="500" fill="hold"/>
                                        <p:tgtEl>
                                          <p:spTgt spid="56"/>
                                        </p:tgtEl>
                                        <p:attrNameLst>
                                          <p:attrName>style.rotation</p:attrName>
                                        </p:attrNameLst>
                                      </p:cBhvr>
                                      <p:tavLst>
                                        <p:tav tm="0">
                                          <p:val>
                                            <p:fltVal val="360"/>
                                          </p:val>
                                        </p:tav>
                                        <p:tav tm="100000">
                                          <p:val>
                                            <p:fltVal val="0"/>
                                          </p:val>
                                        </p:tav>
                                      </p:tavLst>
                                    </p:anim>
                                    <p:animEffect transition="in" filter="fade">
                                      <p:cBhvr>
                                        <p:cTn id="129" dur="500"/>
                                        <p:tgtEl>
                                          <p:spTgt spid="56"/>
                                        </p:tgtEl>
                                      </p:cBhvr>
                                    </p:animEffect>
                                  </p:childTnLst>
                                  <p:subTnLst>
                                    <p:audio>
                                      <p:cMediaNode>
                                        <p:cTn display="0" masterRel="sameClick">
                                          <p:stCondLst>
                                            <p:cond evt="begin" delay="0">
                                              <p:tn val="124"/>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19" grpId="0" animBg="1"/>
      <p:bldP spid="24" grpId="0" animBg="1"/>
      <p:bldP spid="25" grpId="0" animBg="1"/>
      <p:bldP spid="36" grpId="0" animBg="1"/>
      <p:bldP spid="37" grpId="0" animBg="1"/>
      <p:bldP spid="38" grpId="0" animBg="1"/>
      <p:bldP spid="39" grpId="0" animBg="1"/>
      <p:bldP spid="40"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265470"/>
            <a:ext cx="11289437" cy="63565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905756" y="393067"/>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725569" y="412869"/>
            <a:ext cx="6411307" cy="707886"/>
          </a:xfrm>
          <a:prstGeom prst="rect">
            <a:avLst/>
          </a:prstGeom>
          <a:noFill/>
        </p:spPr>
        <p:txBody>
          <a:bodyPr wrap="none" rtlCol="0">
            <a:spAutoFit/>
          </a:bodyPr>
          <a:lstStyle/>
          <a:p>
            <a:pPr lvl="0">
              <a:defRPr/>
            </a:pPr>
            <a:r>
              <a:rPr lang="en-US" sz="4000" b="1">
                <a:solidFill>
                  <a:srgbClr val="FF0000"/>
                </a:solidFill>
              </a:rPr>
              <a:t>Xếp các từ sau vào hai nhóm:</a:t>
            </a:r>
            <a:endParaRPr kumimoji="0" lang="en-US" sz="4000" b="1" i="0" u="none" strike="noStrike" kern="1200" cap="none" spc="0" normalizeH="0" baseline="0" noProof="0">
              <a:ln>
                <a:noFill/>
              </a:ln>
              <a:solidFill>
                <a:srgbClr val="FF0000"/>
              </a:solidFill>
              <a:effectLst/>
              <a:uLnTx/>
              <a:uFillTx/>
              <a:latin typeface="Calibri" panose="020F0502020204030204"/>
            </a:endParaRPr>
          </a:p>
        </p:txBody>
      </p:sp>
      <p:sp>
        <p:nvSpPr>
          <p:cNvPr id="3" name="TextBox 67">
            <a:extLst>
              <a:ext uri="{FF2B5EF4-FFF2-40B4-BE49-F238E27FC236}">
                <a16:creationId xmlns="" xmlns:a16="http://schemas.microsoft.com/office/drawing/2014/main" id="{78A1F93A-22C1-8C7E-9298-DE5D065711FE}"/>
              </a:ext>
            </a:extLst>
          </p:cNvPr>
          <p:cNvSpPr txBox="1"/>
          <p:nvPr/>
        </p:nvSpPr>
        <p:spPr>
          <a:xfrm>
            <a:off x="1536515" y="1180871"/>
            <a:ext cx="8878529" cy="1569660"/>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9600" b="1">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rPr>
              <a:t>CÙNG CHIA SẺ</a:t>
            </a:r>
            <a:endParaRPr lang="en-US" sz="9600" b="1" dirty="0">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endParaRPr>
          </a:p>
        </p:txBody>
      </p:sp>
      <p:sp>
        <p:nvSpPr>
          <p:cNvPr id="6" name="TextBox 9">
            <a:extLst>
              <a:ext uri="{FF2B5EF4-FFF2-40B4-BE49-F238E27FC236}">
                <a16:creationId xmlns="" xmlns:a16="http://schemas.microsoft.com/office/drawing/2014/main" id="{AEF62F1D-AE8C-C2BB-DD6E-C4779ADB6671}"/>
              </a:ext>
            </a:extLst>
          </p:cNvPr>
          <p:cNvSpPr txBox="1"/>
          <p:nvPr/>
        </p:nvSpPr>
        <p:spPr>
          <a:xfrm>
            <a:off x="3237863" y="2626887"/>
            <a:ext cx="5716270" cy="1200329"/>
          </a:xfrm>
          <a:prstGeom prst="rect">
            <a:avLst/>
          </a:prstGeom>
          <a:noFill/>
        </p:spPr>
        <p:txBody>
          <a:bodyPr wrap="square">
            <a:spAutoFit/>
          </a:bodyPr>
          <a:lstStyle/>
          <a:p>
            <a:pPr algn="ct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Các</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nhóm</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khác</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r>
            <a:b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b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lắng</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err="1">
                <a:ln w="9525">
                  <a:noFill/>
                  <a:prstDash val="solid"/>
                </a:ln>
                <a:solidFill>
                  <a:srgbClr val="FF0066"/>
                </a:solidFill>
                <a:latin typeface="Calibri" panose="020F0502020204030204" pitchFamily="34" charset="0"/>
                <a:cs typeface="Calibri" panose="020F0502020204030204" pitchFamily="34" charset="0"/>
                <a:sym typeface="+mn-lt"/>
              </a:rPr>
              <a:t>nghe</a:t>
            </a:r>
            <a:r>
              <a:rPr lang="en-US" altLang="zh-CN" sz="3600">
                <a:ln w="9525">
                  <a:noFill/>
                  <a:prstDash val="solid"/>
                </a:ln>
                <a:solidFill>
                  <a:srgbClr val="FF0066"/>
                </a:solidFill>
                <a:latin typeface="Calibri" panose="020F0502020204030204" pitchFamily="34" charset="0"/>
                <a:cs typeface="Calibri" panose="020F0502020204030204" pitchFamily="34" charset="0"/>
                <a:sym typeface="+mn-lt"/>
              </a:rPr>
              <a:t>, nhận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xét</a:t>
            </a:r>
            <a:r>
              <a:rPr lang="en-US" altLang="zh-CN" sz="3600">
                <a:ln w="9525">
                  <a:noFill/>
                  <a:prstDash val="solid"/>
                </a:ln>
                <a:solidFill>
                  <a:srgbClr val="FF0066"/>
                </a:solidFill>
                <a:latin typeface="Calibri" panose="020F0502020204030204" pitchFamily="34" charset="0"/>
                <a:cs typeface="Calibri" panose="020F0502020204030204" pitchFamily="34" charset="0"/>
                <a:sym typeface="+mn-lt"/>
              </a:rPr>
              <a:t>, bổ </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sung</a:t>
            </a:r>
            <a:endParaRPr lang="en-US" sz="3600" dirty="0">
              <a:ln w="9525">
                <a:noFill/>
                <a:prstDash val="solid"/>
              </a:ln>
              <a:solidFill>
                <a:srgbClr val="FF0066"/>
              </a:solidFill>
            </a:endParaRPr>
          </a:p>
        </p:txBody>
      </p:sp>
      <p:pic>
        <p:nvPicPr>
          <p:cNvPr id="15" name="Picture 14">
            <a:extLst>
              <a:ext uri="{FF2B5EF4-FFF2-40B4-BE49-F238E27FC236}">
                <a16:creationId xmlns="" xmlns:a16="http://schemas.microsoft.com/office/drawing/2014/main" id="{29CF6529-2EAA-50AD-3D60-65E6EA96E390}"/>
              </a:ext>
            </a:extLst>
          </p:cNvPr>
          <p:cNvPicPr>
            <a:picLocks noChangeAspect="1"/>
          </p:cNvPicPr>
          <p:nvPr/>
        </p:nvPicPr>
        <p:blipFill>
          <a:blip r:embed="rId4"/>
          <a:srcRect/>
          <a:stretch>
            <a:fillRect/>
          </a:stretch>
        </p:blipFill>
        <p:spPr>
          <a:xfrm>
            <a:off x="4366308" y="3821555"/>
            <a:ext cx="3459381" cy="2741560"/>
          </a:xfrm>
          <a:prstGeom prst="rect">
            <a:avLst/>
          </a:prstGeom>
        </p:spPr>
      </p:pic>
    </p:spTree>
    <p:extLst>
      <p:ext uri="{BB962C8B-B14F-4D97-AF65-F5344CB8AC3E}">
        <p14:creationId xmlns:p14="http://schemas.microsoft.com/office/powerpoint/2010/main" val="970968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265470"/>
            <a:ext cx="11289437" cy="63565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ình chữ nhật: Góc Tròn 12">
            <a:extLst>
              <a:ext uri="{FF2B5EF4-FFF2-40B4-BE49-F238E27FC236}">
                <a16:creationId xmlns="" xmlns:a16="http://schemas.microsoft.com/office/drawing/2014/main" id="{3B463B71-3583-ED5E-6080-F99385E32E4B}"/>
              </a:ext>
            </a:extLst>
          </p:cNvPr>
          <p:cNvSpPr/>
          <p:nvPr/>
        </p:nvSpPr>
        <p:spPr>
          <a:xfrm>
            <a:off x="1114206" y="1355963"/>
            <a:ext cx="10204202" cy="686542"/>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a:solidFill>
                  <a:schemeClr val="tx1"/>
                </a:solidFill>
                <a:latin typeface="Calibri" panose="020F0502020204030204" pitchFamily="34" charset="0"/>
                <a:cs typeface="Calibri" panose="020F0502020204030204" pitchFamily="34" charset="0"/>
              </a:rPr>
              <a:t>      </a:t>
            </a:r>
            <a:r>
              <a:rPr lang="vi-VN" sz="3200">
                <a:solidFill>
                  <a:schemeClr val="tx1"/>
                </a:solidFill>
                <a:latin typeface="Calibri" panose="020F0502020204030204" pitchFamily="34" charset="0"/>
                <a:cs typeface="Calibri" panose="020F0502020204030204" pitchFamily="34" charset="0"/>
              </a:rPr>
              <a:t>Từ thường được dùng để nói về vẻ đẹp của người.</a:t>
            </a:r>
            <a:endParaRPr lang="en-US" sz="3200" b="1">
              <a:solidFill>
                <a:srgbClr val="FF0066"/>
              </a:solidFill>
              <a:latin typeface="Calibri" panose="020F0502020204030204" pitchFamily="34" charset="0"/>
              <a:cs typeface="Calibri" panose="020F0502020204030204" pitchFamily="34" charset="0"/>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905756" y="393067"/>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725569" y="412869"/>
            <a:ext cx="6411307" cy="707886"/>
          </a:xfrm>
          <a:prstGeom prst="rect">
            <a:avLst/>
          </a:prstGeom>
          <a:noFill/>
        </p:spPr>
        <p:txBody>
          <a:bodyPr wrap="none" rtlCol="0">
            <a:spAutoFit/>
          </a:bodyPr>
          <a:lstStyle/>
          <a:p>
            <a:pPr lvl="0">
              <a:defRPr/>
            </a:pPr>
            <a:r>
              <a:rPr lang="en-US" sz="4000" b="1">
                <a:solidFill>
                  <a:srgbClr val="FF0000"/>
                </a:solidFill>
              </a:rPr>
              <a:t>Xếp các từ sau vào hai nhóm:</a:t>
            </a:r>
            <a:endParaRPr kumimoji="0" lang="en-US" sz="4000" b="1" i="0" u="none" strike="noStrike" kern="1200" cap="none" spc="0" normalizeH="0" baseline="0" noProof="0">
              <a:ln>
                <a:noFill/>
              </a:ln>
              <a:solidFill>
                <a:srgbClr val="FF0000"/>
              </a:solidFill>
              <a:effectLst/>
              <a:uLnTx/>
              <a:uFillTx/>
              <a:latin typeface="Calibri" panose="020F0502020204030204"/>
            </a:endParaRPr>
          </a:p>
        </p:txBody>
      </p:sp>
      <p:grpSp>
        <p:nvGrpSpPr>
          <p:cNvPr id="18" name="Nhóm 17">
            <a:extLst>
              <a:ext uri="{FF2B5EF4-FFF2-40B4-BE49-F238E27FC236}">
                <a16:creationId xmlns="" xmlns:a16="http://schemas.microsoft.com/office/drawing/2014/main" id="{37542ED6-49FA-1C82-390A-7E3041FE91F1}"/>
              </a:ext>
            </a:extLst>
          </p:cNvPr>
          <p:cNvGrpSpPr/>
          <p:nvPr/>
        </p:nvGrpSpPr>
        <p:grpSpPr>
          <a:xfrm>
            <a:off x="848998" y="1182310"/>
            <a:ext cx="564366" cy="923331"/>
            <a:chOff x="1919310" y="3442902"/>
            <a:chExt cx="564366" cy="923331"/>
          </a:xfrm>
        </p:grpSpPr>
        <p:sp>
          <p:nvSpPr>
            <p:cNvPr id="8" name="TextBox 8">
              <a:extLst>
                <a:ext uri="{FF2B5EF4-FFF2-40B4-BE49-F238E27FC236}">
                  <a16:creationId xmlns="" xmlns:a16="http://schemas.microsoft.com/office/drawing/2014/main" id="{BB573914-F333-164D-9301-1950800D2BA7}"/>
                </a:ext>
              </a:extLst>
            </p:cNvPr>
            <p:cNvSpPr txBox="1"/>
            <p:nvPr/>
          </p:nvSpPr>
          <p:spPr>
            <a:xfrm rot="21418226">
              <a:off x="1919310" y="3442902"/>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a</a:t>
              </a:r>
              <a:endParaRPr lang="vi-VN" sz="5400" b="1" dirty="0">
                <a:ln w="317500">
                  <a:solidFill>
                    <a:srgbClr val="FFFFCC"/>
                  </a:solidFill>
                </a:ln>
                <a:solidFill>
                  <a:srgbClr val="FF5050"/>
                </a:solidFill>
              </a:endParaRPr>
            </a:p>
          </p:txBody>
        </p:sp>
        <p:sp>
          <p:nvSpPr>
            <p:cNvPr id="11" name="TextBox 9">
              <a:extLst>
                <a:ext uri="{FF2B5EF4-FFF2-40B4-BE49-F238E27FC236}">
                  <a16:creationId xmlns="" xmlns:a16="http://schemas.microsoft.com/office/drawing/2014/main" id="{9ACD6BC6-C1ED-299F-27FC-6CA55E035EEF}"/>
                </a:ext>
              </a:extLst>
            </p:cNvPr>
            <p:cNvSpPr txBox="1"/>
            <p:nvPr/>
          </p:nvSpPr>
          <p:spPr>
            <a:xfrm rot="21418226">
              <a:off x="1933195" y="3442903"/>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a</a:t>
              </a:r>
              <a:endParaRPr lang="vi-VN" sz="5400" b="1" dirty="0">
                <a:solidFill>
                  <a:srgbClr val="FF5050"/>
                </a:solidFill>
              </a:endParaRPr>
            </a:p>
          </p:txBody>
        </p:sp>
      </p:grpSp>
      <p:sp>
        <p:nvSpPr>
          <p:cNvPr id="24" name="Bong bóng Lời nói: Hình chữ nhật với Góc Tròn 23">
            <a:extLst>
              <a:ext uri="{FF2B5EF4-FFF2-40B4-BE49-F238E27FC236}">
                <a16:creationId xmlns="" xmlns:a16="http://schemas.microsoft.com/office/drawing/2014/main" id="{FCE8F44B-C5BF-DB42-3035-2AC80479D13D}"/>
              </a:ext>
            </a:extLst>
          </p:cNvPr>
          <p:cNvSpPr/>
          <p:nvPr/>
        </p:nvSpPr>
        <p:spPr>
          <a:xfrm>
            <a:off x="1725569" y="2381077"/>
            <a:ext cx="2267201" cy="815857"/>
          </a:xfrm>
          <a:prstGeom prst="wedgeRoundRectCallout">
            <a:avLst>
              <a:gd name="adj1" fmla="val -26408"/>
              <a:gd name="adj2" fmla="val 48984"/>
              <a:gd name="adj3" fmla="val 16667"/>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dịu dàng</a:t>
            </a:r>
          </a:p>
        </p:txBody>
      </p:sp>
      <p:sp>
        <p:nvSpPr>
          <p:cNvPr id="37" name="Bong bóng Lời nói: Hình chữ nhật với Góc Tròn 36">
            <a:extLst>
              <a:ext uri="{FF2B5EF4-FFF2-40B4-BE49-F238E27FC236}">
                <a16:creationId xmlns="" xmlns:a16="http://schemas.microsoft.com/office/drawing/2014/main" id="{A4FF193A-838D-6779-9E3A-D09165D6A2AF}"/>
              </a:ext>
            </a:extLst>
          </p:cNvPr>
          <p:cNvSpPr/>
          <p:nvPr/>
        </p:nvSpPr>
        <p:spPr>
          <a:xfrm>
            <a:off x="4665892" y="2381204"/>
            <a:ext cx="2267201" cy="815857"/>
          </a:xfrm>
          <a:prstGeom prst="wedgeRoundRectCallout">
            <a:avLst>
              <a:gd name="adj1" fmla="val -26408"/>
              <a:gd name="adj2" fmla="val 48984"/>
              <a:gd name="adj3" fmla="val 16667"/>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lịch sự</a:t>
            </a:r>
          </a:p>
        </p:txBody>
      </p:sp>
      <p:sp>
        <p:nvSpPr>
          <p:cNvPr id="40" name="Bong bóng Lời nói: Hình chữ nhật với Góc Tròn 39">
            <a:extLst>
              <a:ext uri="{FF2B5EF4-FFF2-40B4-BE49-F238E27FC236}">
                <a16:creationId xmlns="" xmlns:a16="http://schemas.microsoft.com/office/drawing/2014/main" id="{C2D5BC76-23C1-B8A1-5A46-E147EFB657D0}"/>
              </a:ext>
            </a:extLst>
          </p:cNvPr>
          <p:cNvSpPr/>
          <p:nvPr/>
        </p:nvSpPr>
        <p:spPr>
          <a:xfrm>
            <a:off x="7606215" y="2381077"/>
            <a:ext cx="2267201" cy="815857"/>
          </a:xfrm>
          <a:prstGeom prst="wedgeRoundRectCallout">
            <a:avLst>
              <a:gd name="adj1" fmla="val -26408"/>
              <a:gd name="adj2" fmla="val 48984"/>
              <a:gd name="adj3" fmla="val 16667"/>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nết na</a:t>
            </a:r>
          </a:p>
        </p:txBody>
      </p:sp>
      <p:sp>
        <p:nvSpPr>
          <p:cNvPr id="42" name="Bong bóng Lời nói: Hình chữ nhật với Góc Tròn 41">
            <a:extLst>
              <a:ext uri="{FF2B5EF4-FFF2-40B4-BE49-F238E27FC236}">
                <a16:creationId xmlns="" xmlns:a16="http://schemas.microsoft.com/office/drawing/2014/main" id="{301EB01A-C392-BE8F-AAD1-18BF897FFD37}"/>
              </a:ext>
            </a:extLst>
          </p:cNvPr>
          <p:cNvSpPr/>
          <p:nvPr/>
        </p:nvSpPr>
        <p:spPr>
          <a:xfrm>
            <a:off x="3276590" y="3522424"/>
            <a:ext cx="2267201" cy="815857"/>
          </a:xfrm>
          <a:prstGeom prst="wedgeRoundRectCallout">
            <a:avLst>
              <a:gd name="adj1" fmla="val -26408"/>
              <a:gd name="adj2" fmla="val 48984"/>
              <a:gd name="adj3" fmla="val 16667"/>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hiền hậu</a:t>
            </a:r>
          </a:p>
        </p:txBody>
      </p:sp>
      <p:sp>
        <p:nvSpPr>
          <p:cNvPr id="43" name="Bong bóng Lời nói: Hình chữ nhật với Góc Tròn 42">
            <a:extLst>
              <a:ext uri="{FF2B5EF4-FFF2-40B4-BE49-F238E27FC236}">
                <a16:creationId xmlns="" xmlns:a16="http://schemas.microsoft.com/office/drawing/2014/main" id="{9EE13899-9731-5281-E124-F9DFF03DE8D7}"/>
              </a:ext>
            </a:extLst>
          </p:cNvPr>
          <p:cNvSpPr/>
          <p:nvPr/>
        </p:nvSpPr>
        <p:spPr>
          <a:xfrm>
            <a:off x="6168698" y="3523360"/>
            <a:ext cx="2267201" cy="815857"/>
          </a:xfrm>
          <a:prstGeom prst="wedgeRoundRectCallout">
            <a:avLst>
              <a:gd name="adj1" fmla="val -26408"/>
              <a:gd name="adj2" fmla="val 48984"/>
              <a:gd name="adj3" fmla="val 16667"/>
            </a:avLst>
          </a:prstGeom>
          <a:solidFill>
            <a:schemeClr val="bg1"/>
          </a:solid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mũm mĩm</a:t>
            </a:r>
          </a:p>
        </p:txBody>
      </p:sp>
      <p:pic>
        <p:nvPicPr>
          <p:cNvPr id="45" name="Picture 6">
            <a:extLst>
              <a:ext uri="{FF2B5EF4-FFF2-40B4-BE49-F238E27FC236}">
                <a16:creationId xmlns="" xmlns:a16="http://schemas.microsoft.com/office/drawing/2014/main" id="{8EF3AB58-515E-8360-B490-25D7FE1791B8}"/>
              </a:ext>
            </a:extLst>
          </p:cNvPr>
          <p:cNvPicPr>
            <a:picLocks noChangeAspect="1"/>
          </p:cNvPicPr>
          <p:nvPr/>
        </p:nvPicPr>
        <p:blipFill>
          <a:blip r:embed="rId4"/>
          <a:stretch>
            <a:fillRect/>
          </a:stretch>
        </p:blipFill>
        <p:spPr>
          <a:xfrm>
            <a:off x="6657328" y="2866201"/>
            <a:ext cx="457072" cy="449219"/>
          </a:xfrm>
          <a:prstGeom prst="rect">
            <a:avLst/>
          </a:prstGeom>
        </p:spPr>
      </p:pic>
      <p:pic>
        <p:nvPicPr>
          <p:cNvPr id="49" name="Picture 6">
            <a:extLst>
              <a:ext uri="{FF2B5EF4-FFF2-40B4-BE49-F238E27FC236}">
                <a16:creationId xmlns="" xmlns:a16="http://schemas.microsoft.com/office/drawing/2014/main" id="{B094B211-339C-9AFD-4FF4-8E7E3967F3B6}"/>
              </a:ext>
            </a:extLst>
          </p:cNvPr>
          <p:cNvPicPr>
            <a:picLocks noChangeAspect="1"/>
          </p:cNvPicPr>
          <p:nvPr/>
        </p:nvPicPr>
        <p:blipFill>
          <a:blip r:embed="rId4"/>
          <a:stretch>
            <a:fillRect/>
          </a:stretch>
        </p:blipFill>
        <p:spPr>
          <a:xfrm>
            <a:off x="3658013" y="2810553"/>
            <a:ext cx="457072" cy="449219"/>
          </a:xfrm>
          <a:prstGeom prst="rect">
            <a:avLst/>
          </a:prstGeom>
        </p:spPr>
      </p:pic>
      <p:pic>
        <p:nvPicPr>
          <p:cNvPr id="50" name="Picture 6">
            <a:extLst>
              <a:ext uri="{FF2B5EF4-FFF2-40B4-BE49-F238E27FC236}">
                <a16:creationId xmlns="" xmlns:a16="http://schemas.microsoft.com/office/drawing/2014/main" id="{2AF9238A-B58E-265E-140F-A4BF083863FF}"/>
              </a:ext>
            </a:extLst>
          </p:cNvPr>
          <p:cNvPicPr>
            <a:picLocks noChangeAspect="1"/>
          </p:cNvPicPr>
          <p:nvPr/>
        </p:nvPicPr>
        <p:blipFill>
          <a:blip r:embed="rId4"/>
          <a:stretch>
            <a:fillRect/>
          </a:stretch>
        </p:blipFill>
        <p:spPr>
          <a:xfrm>
            <a:off x="9567626" y="2851905"/>
            <a:ext cx="457072" cy="449219"/>
          </a:xfrm>
          <a:prstGeom prst="rect">
            <a:avLst/>
          </a:prstGeom>
        </p:spPr>
      </p:pic>
      <p:pic>
        <p:nvPicPr>
          <p:cNvPr id="54" name="Picture 6">
            <a:extLst>
              <a:ext uri="{FF2B5EF4-FFF2-40B4-BE49-F238E27FC236}">
                <a16:creationId xmlns="" xmlns:a16="http://schemas.microsoft.com/office/drawing/2014/main" id="{6D47ACA0-8A14-FE5D-AF87-C31B07E53BF8}"/>
              </a:ext>
            </a:extLst>
          </p:cNvPr>
          <p:cNvPicPr>
            <a:picLocks noChangeAspect="1"/>
          </p:cNvPicPr>
          <p:nvPr/>
        </p:nvPicPr>
        <p:blipFill>
          <a:blip r:embed="rId4"/>
          <a:stretch>
            <a:fillRect/>
          </a:stretch>
        </p:blipFill>
        <p:spPr>
          <a:xfrm>
            <a:off x="8136876" y="3990512"/>
            <a:ext cx="457072" cy="449219"/>
          </a:xfrm>
          <a:prstGeom prst="rect">
            <a:avLst/>
          </a:prstGeom>
        </p:spPr>
      </p:pic>
      <p:pic>
        <p:nvPicPr>
          <p:cNvPr id="55" name="Picture 6">
            <a:extLst>
              <a:ext uri="{FF2B5EF4-FFF2-40B4-BE49-F238E27FC236}">
                <a16:creationId xmlns="" xmlns:a16="http://schemas.microsoft.com/office/drawing/2014/main" id="{AE546E41-4E7C-FC68-B6CF-6DBFC5EB9E2C}"/>
              </a:ext>
            </a:extLst>
          </p:cNvPr>
          <p:cNvPicPr>
            <a:picLocks noChangeAspect="1"/>
          </p:cNvPicPr>
          <p:nvPr/>
        </p:nvPicPr>
        <p:blipFill>
          <a:blip r:embed="rId4"/>
          <a:stretch>
            <a:fillRect/>
          </a:stretch>
        </p:blipFill>
        <p:spPr>
          <a:xfrm>
            <a:off x="5215272" y="3990733"/>
            <a:ext cx="457072" cy="449219"/>
          </a:xfrm>
          <a:prstGeom prst="rect">
            <a:avLst/>
          </a:prstGeom>
        </p:spPr>
      </p:pic>
      <p:pic>
        <p:nvPicPr>
          <p:cNvPr id="3" name="Picture 7" descr="A group of kids reading books&#10;&#10;Description automatically generated with medium confidence">
            <a:extLst>
              <a:ext uri="{FF2B5EF4-FFF2-40B4-BE49-F238E27FC236}">
                <a16:creationId xmlns="" xmlns:a16="http://schemas.microsoft.com/office/drawing/2014/main" id="{D3117DEE-76FC-5357-FC68-7A780FE25C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1578"/>
          <a:stretch/>
        </p:blipFill>
        <p:spPr>
          <a:xfrm>
            <a:off x="4439908" y="4431701"/>
            <a:ext cx="3561065" cy="2515687"/>
          </a:xfrm>
          <a:prstGeom prst="rect">
            <a:avLst/>
          </a:prstGeom>
        </p:spPr>
      </p:pic>
    </p:spTree>
    <p:extLst>
      <p:ext uri="{BB962C8B-B14F-4D97-AF65-F5344CB8AC3E}">
        <p14:creationId xmlns:p14="http://schemas.microsoft.com/office/powerpoint/2010/main" val="6690083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ppt_x"/>
                                          </p:val>
                                        </p:tav>
                                        <p:tav tm="100000">
                                          <p:val>
                                            <p:strVal val="#ppt_x"/>
                                          </p:val>
                                        </p:tav>
                                      </p:tavLst>
                                    </p:anim>
                                    <p:anim calcmode="lin" valueType="num">
                                      <p:cBhvr additive="base">
                                        <p:cTn id="28" dur="50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par>
                                <p:cTn id="33" presetID="53" presetClass="entr" presetSubtype="16" fill="hold" nodeType="withEffect">
                                  <p:stCondLst>
                                    <p:cond delay="500"/>
                                  </p:stCondLst>
                                  <p:childTnLst>
                                    <p:set>
                                      <p:cBhvr>
                                        <p:cTn id="34" dur="1" fill="hold">
                                          <p:stCondLst>
                                            <p:cond delay="0"/>
                                          </p:stCondLst>
                                        </p:cTn>
                                        <p:tgtEl>
                                          <p:spTgt spid="45"/>
                                        </p:tgtEl>
                                        <p:attrNameLst>
                                          <p:attrName>style.visibility</p:attrName>
                                        </p:attrNameLst>
                                      </p:cBhvr>
                                      <p:to>
                                        <p:strVal val="visible"/>
                                      </p:to>
                                    </p:set>
                                    <p:anim calcmode="lin" valueType="num">
                                      <p:cBhvr>
                                        <p:cTn id="35" dur="500" fill="hold"/>
                                        <p:tgtEl>
                                          <p:spTgt spid="45"/>
                                        </p:tgtEl>
                                        <p:attrNameLst>
                                          <p:attrName>ppt_w</p:attrName>
                                        </p:attrNameLst>
                                      </p:cBhvr>
                                      <p:tavLst>
                                        <p:tav tm="0">
                                          <p:val>
                                            <p:fltVal val="0"/>
                                          </p:val>
                                        </p:tav>
                                        <p:tav tm="100000">
                                          <p:val>
                                            <p:strVal val="#ppt_w"/>
                                          </p:val>
                                        </p:tav>
                                      </p:tavLst>
                                    </p:anim>
                                    <p:anim calcmode="lin" valueType="num">
                                      <p:cBhvr>
                                        <p:cTn id="36" dur="500" fill="hold"/>
                                        <p:tgtEl>
                                          <p:spTgt spid="45"/>
                                        </p:tgtEl>
                                        <p:attrNameLst>
                                          <p:attrName>ppt_h</p:attrName>
                                        </p:attrNameLst>
                                      </p:cBhvr>
                                      <p:tavLst>
                                        <p:tav tm="0">
                                          <p:val>
                                            <p:fltVal val="0"/>
                                          </p:val>
                                        </p:tav>
                                        <p:tav tm="100000">
                                          <p:val>
                                            <p:strVal val="#ppt_h"/>
                                          </p:val>
                                        </p:tav>
                                      </p:tavLst>
                                    </p:anim>
                                    <p:animEffect transition="in" filter="fade">
                                      <p:cBhvr>
                                        <p:cTn id="37" dur="500"/>
                                        <p:tgtEl>
                                          <p:spTgt spid="45"/>
                                        </p:tgtEl>
                                      </p:cBhvr>
                                    </p:animEffect>
                                  </p:childTnLst>
                                </p:cTn>
                              </p:par>
                              <p:par>
                                <p:cTn id="38" presetID="53" presetClass="entr" presetSubtype="16" fill="hold" nodeType="withEffect">
                                  <p:stCondLst>
                                    <p:cond delay="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500" fill="hold"/>
                                        <p:tgtEl>
                                          <p:spTgt spid="49"/>
                                        </p:tgtEl>
                                        <p:attrNameLst>
                                          <p:attrName>ppt_w</p:attrName>
                                        </p:attrNameLst>
                                      </p:cBhvr>
                                      <p:tavLst>
                                        <p:tav tm="0">
                                          <p:val>
                                            <p:fltVal val="0"/>
                                          </p:val>
                                        </p:tav>
                                        <p:tav tm="100000">
                                          <p:val>
                                            <p:strVal val="#ppt_w"/>
                                          </p:val>
                                        </p:tav>
                                      </p:tavLst>
                                    </p:anim>
                                    <p:anim calcmode="lin" valueType="num">
                                      <p:cBhvr>
                                        <p:cTn id="41" dur="500" fill="hold"/>
                                        <p:tgtEl>
                                          <p:spTgt spid="49"/>
                                        </p:tgtEl>
                                        <p:attrNameLst>
                                          <p:attrName>ppt_h</p:attrName>
                                        </p:attrNameLst>
                                      </p:cBhvr>
                                      <p:tavLst>
                                        <p:tav tm="0">
                                          <p:val>
                                            <p:fltVal val="0"/>
                                          </p:val>
                                        </p:tav>
                                        <p:tav tm="100000">
                                          <p:val>
                                            <p:strVal val="#ppt_h"/>
                                          </p:val>
                                        </p:tav>
                                      </p:tavLst>
                                    </p:anim>
                                    <p:animEffect transition="in" filter="fade">
                                      <p:cBhvr>
                                        <p:cTn id="42" dur="500"/>
                                        <p:tgtEl>
                                          <p:spTgt spid="49"/>
                                        </p:tgtEl>
                                      </p:cBhvr>
                                    </p:animEffect>
                                  </p:childTnLst>
                                </p:cTn>
                              </p:par>
                              <p:par>
                                <p:cTn id="43" presetID="53" presetClass="entr" presetSubtype="16" fill="hold" nodeType="withEffect">
                                  <p:stCondLst>
                                    <p:cond delay="500"/>
                                  </p:stCondLst>
                                  <p:childTnLst>
                                    <p:set>
                                      <p:cBhvr>
                                        <p:cTn id="44" dur="1" fill="hold">
                                          <p:stCondLst>
                                            <p:cond delay="0"/>
                                          </p:stCondLst>
                                        </p:cTn>
                                        <p:tgtEl>
                                          <p:spTgt spid="50"/>
                                        </p:tgtEl>
                                        <p:attrNameLst>
                                          <p:attrName>style.visibility</p:attrName>
                                        </p:attrNameLst>
                                      </p:cBhvr>
                                      <p:to>
                                        <p:strVal val="visible"/>
                                      </p:to>
                                    </p:set>
                                    <p:anim calcmode="lin" valueType="num">
                                      <p:cBhvr>
                                        <p:cTn id="45" dur="500" fill="hold"/>
                                        <p:tgtEl>
                                          <p:spTgt spid="50"/>
                                        </p:tgtEl>
                                        <p:attrNameLst>
                                          <p:attrName>ppt_w</p:attrName>
                                        </p:attrNameLst>
                                      </p:cBhvr>
                                      <p:tavLst>
                                        <p:tav tm="0">
                                          <p:val>
                                            <p:fltVal val="0"/>
                                          </p:val>
                                        </p:tav>
                                        <p:tav tm="100000">
                                          <p:val>
                                            <p:strVal val="#ppt_w"/>
                                          </p:val>
                                        </p:tav>
                                      </p:tavLst>
                                    </p:anim>
                                    <p:anim calcmode="lin" valueType="num">
                                      <p:cBhvr>
                                        <p:cTn id="46" dur="500" fill="hold"/>
                                        <p:tgtEl>
                                          <p:spTgt spid="50"/>
                                        </p:tgtEl>
                                        <p:attrNameLst>
                                          <p:attrName>ppt_h</p:attrName>
                                        </p:attrNameLst>
                                      </p:cBhvr>
                                      <p:tavLst>
                                        <p:tav tm="0">
                                          <p:val>
                                            <p:fltVal val="0"/>
                                          </p:val>
                                        </p:tav>
                                        <p:tav tm="100000">
                                          <p:val>
                                            <p:strVal val="#ppt_h"/>
                                          </p:val>
                                        </p:tav>
                                      </p:tavLst>
                                    </p:anim>
                                    <p:animEffect transition="in" filter="fade">
                                      <p:cBhvr>
                                        <p:cTn id="47" dur="500"/>
                                        <p:tgtEl>
                                          <p:spTgt spid="50"/>
                                        </p:tgtEl>
                                      </p:cBhvr>
                                    </p:animEffect>
                                  </p:childTnLst>
                                </p:cTn>
                              </p:par>
                              <p:par>
                                <p:cTn id="48" presetID="53" presetClass="entr" presetSubtype="16" fill="hold" nodeType="withEffect">
                                  <p:stCondLst>
                                    <p:cond delay="500"/>
                                  </p:stCondLst>
                                  <p:childTnLst>
                                    <p:set>
                                      <p:cBhvr>
                                        <p:cTn id="49" dur="1" fill="hold">
                                          <p:stCondLst>
                                            <p:cond delay="0"/>
                                          </p:stCondLst>
                                        </p:cTn>
                                        <p:tgtEl>
                                          <p:spTgt spid="54"/>
                                        </p:tgtEl>
                                        <p:attrNameLst>
                                          <p:attrName>style.visibility</p:attrName>
                                        </p:attrNameLst>
                                      </p:cBhvr>
                                      <p:to>
                                        <p:strVal val="visible"/>
                                      </p:to>
                                    </p:set>
                                    <p:anim calcmode="lin" valueType="num">
                                      <p:cBhvr>
                                        <p:cTn id="50" dur="500" fill="hold"/>
                                        <p:tgtEl>
                                          <p:spTgt spid="54"/>
                                        </p:tgtEl>
                                        <p:attrNameLst>
                                          <p:attrName>ppt_w</p:attrName>
                                        </p:attrNameLst>
                                      </p:cBhvr>
                                      <p:tavLst>
                                        <p:tav tm="0">
                                          <p:val>
                                            <p:fltVal val="0"/>
                                          </p:val>
                                        </p:tav>
                                        <p:tav tm="100000">
                                          <p:val>
                                            <p:strVal val="#ppt_w"/>
                                          </p:val>
                                        </p:tav>
                                      </p:tavLst>
                                    </p:anim>
                                    <p:anim calcmode="lin" valueType="num">
                                      <p:cBhvr>
                                        <p:cTn id="51" dur="500" fill="hold"/>
                                        <p:tgtEl>
                                          <p:spTgt spid="54"/>
                                        </p:tgtEl>
                                        <p:attrNameLst>
                                          <p:attrName>ppt_h</p:attrName>
                                        </p:attrNameLst>
                                      </p:cBhvr>
                                      <p:tavLst>
                                        <p:tav tm="0">
                                          <p:val>
                                            <p:fltVal val="0"/>
                                          </p:val>
                                        </p:tav>
                                        <p:tav tm="100000">
                                          <p:val>
                                            <p:strVal val="#ppt_h"/>
                                          </p:val>
                                        </p:tav>
                                      </p:tavLst>
                                    </p:anim>
                                    <p:animEffect transition="in" filter="fade">
                                      <p:cBhvr>
                                        <p:cTn id="52" dur="500"/>
                                        <p:tgtEl>
                                          <p:spTgt spid="54"/>
                                        </p:tgtEl>
                                      </p:cBhvr>
                                    </p:animEffect>
                                  </p:childTnLst>
                                </p:cTn>
                              </p:par>
                              <p:par>
                                <p:cTn id="53" presetID="53" presetClass="entr" presetSubtype="16" fill="hold" nodeType="withEffect">
                                  <p:stCondLst>
                                    <p:cond delay="500"/>
                                  </p:stCondLst>
                                  <p:childTnLst>
                                    <p:set>
                                      <p:cBhvr>
                                        <p:cTn id="54" dur="1" fill="hold">
                                          <p:stCondLst>
                                            <p:cond delay="0"/>
                                          </p:stCondLst>
                                        </p:cTn>
                                        <p:tgtEl>
                                          <p:spTgt spid="55"/>
                                        </p:tgtEl>
                                        <p:attrNameLst>
                                          <p:attrName>style.visibility</p:attrName>
                                        </p:attrNameLst>
                                      </p:cBhvr>
                                      <p:to>
                                        <p:strVal val="visible"/>
                                      </p:to>
                                    </p:set>
                                    <p:anim calcmode="lin" valueType="num">
                                      <p:cBhvr>
                                        <p:cTn id="55" dur="500" fill="hold"/>
                                        <p:tgtEl>
                                          <p:spTgt spid="55"/>
                                        </p:tgtEl>
                                        <p:attrNameLst>
                                          <p:attrName>ppt_w</p:attrName>
                                        </p:attrNameLst>
                                      </p:cBhvr>
                                      <p:tavLst>
                                        <p:tav tm="0">
                                          <p:val>
                                            <p:fltVal val="0"/>
                                          </p:val>
                                        </p:tav>
                                        <p:tav tm="100000">
                                          <p:val>
                                            <p:strVal val="#ppt_w"/>
                                          </p:val>
                                        </p:tav>
                                      </p:tavLst>
                                    </p:anim>
                                    <p:anim calcmode="lin" valueType="num">
                                      <p:cBhvr>
                                        <p:cTn id="56" dur="500" fill="hold"/>
                                        <p:tgtEl>
                                          <p:spTgt spid="55"/>
                                        </p:tgtEl>
                                        <p:attrNameLst>
                                          <p:attrName>ppt_h</p:attrName>
                                        </p:attrNameLst>
                                      </p:cBhvr>
                                      <p:tavLst>
                                        <p:tav tm="0">
                                          <p:val>
                                            <p:fltVal val="0"/>
                                          </p:val>
                                        </p:tav>
                                        <p:tav tm="100000">
                                          <p:val>
                                            <p:strVal val="#ppt_h"/>
                                          </p:val>
                                        </p:tav>
                                      </p:tavLst>
                                    </p:anim>
                                    <p:animEffect transition="in" filter="fade">
                                      <p:cBhvr>
                                        <p:cTn id="57" dur="500"/>
                                        <p:tgtEl>
                                          <p:spTgt spid="55"/>
                                        </p:tgtEl>
                                      </p:cBhvr>
                                    </p:animEffect>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37" grpId="0" animBg="1"/>
      <p:bldP spid="40"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265470"/>
            <a:ext cx="11289437" cy="63565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905756" y="393067"/>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2</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725569" y="412869"/>
            <a:ext cx="6411307" cy="707886"/>
          </a:xfrm>
          <a:prstGeom prst="rect">
            <a:avLst/>
          </a:prstGeom>
          <a:noFill/>
        </p:spPr>
        <p:txBody>
          <a:bodyPr wrap="none" rtlCol="0">
            <a:spAutoFit/>
          </a:bodyPr>
          <a:lstStyle/>
          <a:p>
            <a:pPr lvl="0">
              <a:defRPr/>
            </a:pPr>
            <a:r>
              <a:rPr lang="en-US" sz="4000" b="1">
                <a:solidFill>
                  <a:srgbClr val="FF0000"/>
                </a:solidFill>
              </a:rPr>
              <a:t>Xếp các từ sau vào hai nhóm:</a:t>
            </a:r>
            <a:endParaRPr kumimoji="0" lang="en-US" sz="4000" b="1" i="0" u="none" strike="noStrike" kern="1200" cap="none" spc="0" normalizeH="0" baseline="0" noProof="0">
              <a:ln>
                <a:noFill/>
              </a:ln>
              <a:solidFill>
                <a:srgbClr val="FF0000"/>
              </a:solidFill>
              <a:effectLst/>
              <a:uLnTx/>
              <a:uFillTx/>
              <a:latin typeface="Calibri" panose="020F0502020204030204"/>
            </a:endParaRPr>
          </a:p>
        </p:txBody>
      </p:sp>
      <p:sp>
        <p:nvSpPr>
          <p:cNvPr id="25" name="Bong bóng Lời nói: Hình chữ nhật với Góc Tròn 24">
            <a:extLst>
              <a:ext uri="{FF2B5EF4-FFF2-40B4-BE49-F238E27FC236}">
                <a16:creationId xmlns="" xmlns:a16="http://schemas.microsoft.com/office/drawing/2014/main" id="{3C9E0711-9CB8-5036-D302-5197F0C179FA}"/>
              </a:ext>
            </a:extLst>
          </p:cNvPr>
          <p:cNvSpPr/>
          <p:nvPr/>
        </p:nvSpPr>
        <p:spPr>
          <a:xfrm>
            <a:off x="7308990" y="2408227"/>
            <a:ext cx="2267201" cy="815857"/>
          </a:xfrm>
          <a:prstGeom prst="wedgeRoundRectCallout">
            <a:avLst>
              <a:gd name="adj1" fmla="val -26408"/>
              <a:gd name="adj2" fmla="val 48984"/>
              <a:gd name="adj3" fmla="val 16667"/>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hoành tráng</a:t>
            </a:r>
          </a:p>
        </p:txBody>
      </p:sp>
      <p:sp>
        <p:nvSpPr>
          <p:cNvPr id="36" name="Bong bóng Lời nói: Hình chữ nhật với Góc Tròn 35">
            <a:extLst>
              <a:ext uri="{FF2B5EF4-FFF2-40B4-BE49-F238E27FC236}">
                <a16:creationId xmlns="" xmlns:a16="http://schemas.microsoft.com/office/drawing/2014/main" id="{5153DC6F-FE3C-BE8C-762D-B9559B3513A6}"/>
              </a:ext>
            </a:extLst>
          </p:cNvPr>
          <p:cNvSpPr/>
          <p:nvPr/>
        </p:nvSpPr>
        <p:spPr>
          <a:xfrm>
            <a:off x="6175389" y="3456220"/>
            <a:ext cx="2267201" cy="815857"/>
          </a:xfrm>
          <a:prstGeom prst="wedgeRoundRectCallout">
            <a:avLst>
              <a:gd name="adj1" fmla="val -26408"/>
              <a:gd name="adj2" fmla="val 48984"/>
              <a:gd name="adj3" fmla="val 16667"/>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hùng vĩ</a:t>
            </a:r>
          </a:p>
        </p:txBody>
      </p:sp>
      <p:sp>
        <p:nvSpPr>
          <p:cNvPr id="38" name="Bong bóng Lời nói: Hình chữ nhật với Góc Tròn 37">
            <a:extLst>
              <a:ext uri="{FF2B5EF4-FFF2-40B4-BE49-F238E27FC236}">
                <a16:creationId xmlns="" xmlns:a16="http://schemas.microsoft.com/office/drawing/2014/main" id="{D0434BF3-545D-EE08-786D-40208E1657E2}"/>
              </a:ext>
            </a:extLst>
          </p:cNvPr>
          <p:cNvSpPr/>
          <p:nvPr/>
        </p:nvSpPr>
        <p:spPr>
          <a:xfrm>
            <a:off x="2273971" y="2442827"/>
            <a:ext cx="2267201" cy="815857"/>
          </a:xfrm>
          <a:prstGeom prst="wedgeRoundRectCallout">
            <a:avLst>
              <a:gd name="adj1" fmla="val -26408"/>
              <a:gd name="adj2" fmla="val 48984"/>
              <a:gd name="adj3" fmla="val 16667"/>
            </a:avLst>
          </a:prstGeom>
          <a:solidFill>
            <a:schemeClr val="bg1"/>
          </a:solidFill>
          <a:ln w="38100">
            <a:solidFill>
              <a:srgbClr val="B3AA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bao la</a:t>
            </a:r>
          </a:p>
        </p:txBody>
      </p:sp>
      <p:sp>
        <p:nvSpPr>
          <p:cNvPr id="39" name="Bong bóng Lời nói: Hình chữ nhật với Góc Tròn 38">
            <a:extLst>
              <a:ext uri="{FF2B5EF4-FFF2-40B4-BE49-F238E27FC236}">
                <a16:creationId xmlns="" xmlns:a16="http://schemas.microsoft.com/office/drawing/2014/main" id="{5880AB6A-CFD2-8BFD-0C9A-396F206487C9}"/>
              </a:ext>
            </a:extLst>
          </p:cNvPr>
          <p:cNvSpPr/>
          <p:nvPr/>
        </p:nvSpPr>
        <p:spPr>
          <a:xfrm>
            <a:off x="4794216" y="2414262"/>
            <a:ext cx="2267201" cy="815857"/>
          </a:xfrm>
          <a:prstGeom prst="wedgeRoundRectCallout">
            <a:avLst>
              <a:gd name="adj1" fmla="val -26408"/>
              <a:gd name="adj2" fmla="val 48984"/>
              <a:gd name="adj3" fmla="val 16667"/>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trùng điệp</a:t>
            </a:r>
          </a:p>
        </p:txBody>
      </p:sp>
      <p:sp>
        <p:nvSpPr>
          <p:cNvPr id="44" name="Bong bóng Lời nói: Hình chữ nhật với Góc Tròn 43">
            <a:extLst>
              <a:ext uri="{FF2B5EF4-FFF2-40B4-BE49-F238E27FC236}">
                <a16:creationId xmlns="" xmlns:a16="http://schemas.microsoft.com/office/drawing/2014/main" id="{C125FE6B-55A6-9F89-7224-628585B7B825}"/>
              </a:ext>
            </a:extLst>
          </p:cNvPr>
          <p:cNvSpPr/>
          <p:nvPr/>
        </p:nvSpPr>
        <p:spPr>
          <a:xfrm>
            <a:off x="3598765" y="3456220"/>
            <a:ext cx="2267201" cy="815857"/>
          </a:xfrm>
          <a:prstGeom prst="wedgeRoundRectCallout">
            <a:avLst>
              <a:gd name="adj1" fmla="val -26408"/>
              <a:gd name="adj2" fmla="val 48984"/>
              <a:gd name="adj3" fmla="val 16667"/>
            </a:avLst>
          </a:prstGeom>
          <a:solidFill>
            <a:schemeClr val="bg1"/>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rực rỡ</a:t>
            </a:r>
          </a:p>
        </p:txBody>
      </p:sp>
      <p:pic>
        <p:nvPicPr>
          <p:cNvPr id="47" name="Picture 6">
            <a:extLst>
              <a:ext uri="{FF2B5EF4-FFF2-40B4-BE49-F238E27FC236}">
                <a16:creationId xmlns="" xmlns:a16="http://schemas.microsoft.com/office/drawing/2014/main" id="{55215194-B8A9-0615-7F02-421F6B66C295}"/>
              </a:ext>
            </a:extLst>
          </p:cNvPr>
          <p:cNvPicPr>
            <a:picLocks noChangeAspect="1"/>
          </p:cNvPicPr>
          <p:nvPr/>
        </p:nvPicPr>
        <p:blipFill>
          <a:blip r:embed="rId5"/>
          <a:stretch>
            <a:fillRect/>
          </a:stretch>
        </p:blipFill>
        <p:spPr>
          <a:xfrm>
            <a:off x="8166825" y="3912878"/>
            <a:ext cx="457072" cy="449219"/>
          </a:xfrm>
          <a:prstGeom prst="rect">
            <a:avLst/>
          </a:prstGeom>
        </p:spPr>
      </p:pic>
      <p:pic>
        <p:nvPicPr>
          <p:cNvPr id="48" name="Picture 6">
            <a:extLst>
              <a:ext uri="{FF2B5EF4-FFF2-40B4-BE49-F238E27FC236}">
                <a16:creationId xmlns="" xmlns:a16="http://schemas.microsoft.com/office/drawing/2014/main" id="{11EBBD33-895A-DD53-176E-18B194A6825F}"/>
              </a:ext>
            </a:extLst>
          </p:cNvPr>
          <p:cNvPicPr>
            <a:picLocks noChangeAspect="1"/>
          </p:cNvPicPr>
          <p:nvPr/>
        </p:nvPicPr>
        <p:blipFill>
          <a:blip r:embed="rId5"/>
          <a:stretch>
            <a:fillRect/>
          </a:stretch>
        </p:blipFill>
        <p:spPr>
          <a:xfrm>
            <a:off x="9270930" y="2836546"/>
            <a:ext cx="457072" cy="449219"/>
          </a:xfrm>
          <a:prstGeom prst="rect">
            <a:avLst/>
          </a:prstGeom>
        </p:spPr>
      </p:pic>
      <p:pic>
        <p:nvPicPr>
          <p:cNvPr id="51" name="Picture 6">
            <a:extLst>
              <a:ext uri="{FF2B5EF4-FFF2-40B4-BE49-F238E27FC236}">
                <a16:creationId xmlns="" xmlns:a16="http://schemas.microsoft.com/office/drawing/2014/main" id="{20E6F973-0352-8D93-EE41-C86E35F6F033}"/>
              </a:ext>
            </a:extLst>
          </p:cNvPr>
          <p:cNvPicPr>
            <a:picLocks noChangeAspect="1"/>
          </p:cNvPicPr>
          <p:nvPr/>
        </p:nvPicPr>
        <p:blipFill>
          <a:blip r:embed="rId5"/>
          <a:stretch>
            <a:fillRect/>
          </a:stretch>
        </p:blipFill>
        <p:spPr>
          <a:xfrm>
            <a:off x="6726131" y="2856751"/>
            <a:ext cx="457072" cy="449219"/>
          </a:xfrm>
          <a:prstGeom prst="rect">
            <a:avLst/>
          </a:prstGeom>
        </p:spPr>
      </p:pic>
      <p:pic>
        <p:nvPicPr>
          <p:cNvPr id="52" name="Picture 6">
            <a:extLst>
              <a:ext uri="{FF2B5EF4-FFF2-40B4-BE49-F238E27FC236}">
                <a16:creationId xmlns="" xmlns:a16="http://schemas.microsoft.com/office/drawing/2014/main" id="{5DE549A0-4DBF-AE8D-BE58-63F5FCF690B1}"/>
              </a:ext>
            </a:extLst>
          </p:cNvPr>
          <p:cNvPicPr>
            <a:picLocks noChangeAspect="1"/>
          </p:cNvPicPr>
          <p:nvPr/>
        </p:nvPicPr>
        <p:blipFill>
          <a:blip r:embed="rId5"/>
          <a:stretch>
            <a:fillRect/>
          </a:stretch>
        </p:blipFill>
        <p:spPr>
          <a:xfrm>
            <a:off x="4176390" y="2886473"/>
            <a:ext cx="457072" cy="449219"/>
          </a:xfrm>
          <a:prstGeom prst="rect">
            <a:avLst/>
          </a:prstGeom>
        </p:spPr>
      </p:pic>
      <p:pic>
        <p:nvPicPr>
          <p:cNvPr id="53" name="Picture 6">
            <a:extLst>
              <a:ext uri="{FF2B5EF4-FFF2-40B4-BE49-F238E27FC236}">
                <a16:creationId xmlns="" xmlns:a16="http://schemas.microsoft.com/office/drawing/2014/main" id="{7B4B8F55-7CBF-D149-096B-C8EAFFB0E442}"/>
              </a:ext>
            </a:extLst>
          </p:cNvPr>
          <p:cNvPicPr>
            <a:picLocks noChangeAspect="1"/>
          </p:cNvPicPr>
          <p:nvPr/>
        </p:nvPicPr>
        <p:blipFill>
          <a:blip r:embed="rId5"/>
          <a:stretch>
            <a:fillRect/>
          </a:stretch>
        </p:blipFill>
        <p:spPr>
          <a:xfrm>
            <a:off x="5596439" y="3951711"/>
            <a:ext cx="457072" cy="449219"/>
          </a:xfrm>
          <a:prstGeom prst="rect">
            <a:avLst/>
          </a:prstGeom>
        </p:spPr>
      </p:pic>
      <p:sp>
        <p:nvSpPr>
          <p:cNvPr id="3" name="Hình chữ nhật: Góc Tròn 2">
            <a:extLst>
              <a:ext uri="{FF2B5EF4-FFF2-40B4-BE49-F238E27FC236}">
                <a16:creationId xmlns="" xmlns:a16="http://schemas.microsoft.com/office/drawing/2014/main" id="{16358C7A-A1ED-CD06-DD35-ACF938F4912D}"/>
              </a:ext>
            </a:extLst>
          </p:cNvPr>
          <p:cNvSpPr/>
          <p:nvPr/>
        </p:nvSpPr>
        <p:spPr>
          <a:xfrm>
            <a:off x="1071364" y="1409682"/>
            <a:ext cx="10204202" cy="686542"/>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Calibri" panose="020F0502020204030204" pitchFamily="34" charset="0"/>
                <a:cs typeface="Calibri" panose="020F0502020204030204" pitchFamily="34" charset="0"/>
              </a:rPr>
              <a:t>     </a:t>
            </a:r>
            <a:r>
              <a:rPr lang="vi-VN" sz="3200">
                <a:solidFill>
                  <a:schemeClr val="tx1"/>
                </a:solidFill>
                <a:latin typeface="Calibri" panose="020F0502020204030204" pitchFamily="34" charset="0"/>
                <a:cs typeface="Calibri" panose="020F0502020204030204" pitchFamily="34" charset="0"/>
              </a:rPr>
              <a:t>Từ thường được dùng để nói về vẻ đẹp của thiên nhiên.</a:t>
            </a:r>
            <a:endParaRPr lang="en-US" sz="3200" b="1">
              <a:solidFill>
                <a:srgbClr val="FF0066"/>
              </a:solidFill>
              <a:latin typeface="Calibri" panose="020F0502020204030204" pitchFamily="34" charset="0"/>
              <a:cs typeface="Calibri" panose="020F0502020204030204" pitchFamily="34" charset="0"/>
            </a:endParaRPr>
          </a:p>
        </p:txBody>
      </p:sp>
      <p:grpSp>
        <p:nvGrpSpPr>
          <p:cNvPr id="6" name="Nhóm 5">
            <a:extLst>
              <a:ext uri="{FF2B5EF4-FFF2-40B4-BE49-F238E27FC236}">
                <a16:creationId xmlns="" xmlns:a16="http://schemas.microsoft.com/office/drawing/2014/main" id="{B8E59188-EF1A-3433-8813-E5D3A2B69C3A}"/>
              </a:ext>
            </a:extLst>
          </p:cNvPr>
          <p:cNvGrpSpPr/>
          <p:nvPr/>
        </p:nvGrpSpPr>
        <p:grpSpPr>
          <a:xfrm>
            <a:off x="847242" y="1286904"/>
            <a:ext cx="550481" cy="932097"/>
            <a:chOff x="1919310" y="3434135"/>
            <a:chExt cx="550481" cy="932097"/>
          </a:xfrm>
        </p:grpSpPr>
        <p:sp>
          <p:nvSpPr>
            <p:cNvPr id="12" name="TextBox 8">
              <a:extLst>
                <a:ext uri="{FF2B5EF4-FFF2-40B4-BE49-F238E27FC236}">
                  <a16:creationId xmlns="" xmlns:a16="http://schemas.microsoft.com/office/drawing/2014/main" id="{14756313-FF19-F1A6-BA22-EDA394524B6F}"/>
                </a:ext>
              </a:extLst>
            </p:cNvPr>
            <p:cNvSpPr txBox="1"/>
            <p:nvPr/>
          </p:nvSpPr>
          <p:spPr>
            <a:xfrm rot="21418226">
              <a:off x="1919310" y="3442902"/>
              <a:ext cx="550481" cy="923330"/>
            </a:xfrm>
            <a:prstGeom prst="rect">
              <a:avLst/>
            </a:prstGeom>
            <a:noFill/>
          </p:spPr>
          <p:txBody>
            <a:bodyPr wrap="square" rtlCol="0">
              <a:spAutoFit/>
            </a:bodyPr>
            <a:lstStyle/>
            <a:p>
              <a:pPr algn="just"/>
              <a:r>
                <a:rPr lang="en-US" sz="5400" b="1">
                  <a:ln w="317500">
                    <a:solidFill>
                      <a:srgbClr val="FFFFCC"/>
                    </a:solidFill>
                  </a:ln>
                  <a:solidFill>
                    <a:srgbClr val="FF5050"/>
                  </a:solidFill>
                  <a:latin typeface="SVN-Gretoon" panose="02040603050506020204" pitchFamily="18" charset="0"/>
                </a:rPr>
                <a:t>b</a:t>
              </a:r>
              <a:endParaRPr lang="vi-VN" sz="5400" b="1" dirty="0">
                <a:ln w="317500">
                  <a:solidFill>
                    <a:srgbClr val="FFFFCC"/>
                  </a:solidFill>
                </a:ln>
                <a:solidFill>
                  <a:srgbClr val="FF5050"/>
                </a:solidFill>
              </a:endParaRPr>
            </a:p>
          </p:txBody>
        </p:sp>
        <p:sp>
          <p:nvSpPr>
            <p:cNvPr id="14" name="TextBox 9">
              <a:extLst>
                <a:ext uri="{FF2B5EF4-FFF2-40B4-BE49-F238E27FC236}">
                  <a16:creationId xmlns="" xmlns:a16="http://schemas.microsoft.com/office/drawing/2014/main" id="{622968B6-E03C-4838-9E94-892249F03A83}"/>
                </a:ext>
              </a:extLst>
            </p:cNvPr>
            <p:cNvSpPr txBox="1"/>
            <p:nvPr/>
          </p:nvSpPr>
          <p:spPr>
            <a:xfrm rot="21418226">
              <a:off x="1919310" y="3434135"/>
              <a:ext cx="550481" cy="923330"/>
            </a:xfrm>
            <a:prstGeom prst="rect">
              <a:avLst/>
            </a:prstGeom>
            <a:noFill/>
          </p:spPr>
          <p:txBody>
            <a:bodyPr wrap="square" rtlCol="0">
              <a:spAutoFit/>
            </a:bodyPr>
            <a:lstStyle/>
            <a:p>
              <a:pPr algn="just"/>
              <a:r>
                <a:rPr lang="en-US" sz="5400" b="1">
                  <a:solidFill>
                    <a:srgbClr val="FF5050"/>
                  </a:solidFill>
                  <a:latin typeface="SVN-Gretoon" panose="02040603050506020204" pitchFamily="18" charset="0"/>
                </a:rPr>
                <a:t>b</a:t>
              </a:r>
              <a:endParaRPr lang="vi-VN" sz="5400" b="1" dirty="0">
                <a:solidFill>
                  <a:srgbClr val="FF5050"/>
                </a:solidFill>
              </a:endParaRPr>
            </a:p>
          </p:txBody>
        </p:sp>
      </p:grpSp>
      <p:pic>
        <p:nvPicPr>
          <p:cNvPr id="20" name="Picture 7" descr="A group of kids reading books&#10;&#10;Description automatically generated with medium confidence">
            <a:extLst>
              <a:ext uri="{FF2B5EF4-FFF2-40B4-BE49-F238E27FC236}">
                <a16:creationId xmlns="" xmlns:a16="http://schemas.microsoft.com/office/drawing/2014/main" id="{0645D926-64AB-6EBA-1556-80DB05603F9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1578"/>
          <a:stretch/>
        </p:blipFill>
        <p:spPr>
          <a:xfrm>
            <a:off x="4439908" y="4431701"/>
            <a:ext cx="3561065" cy="2515687"/>
          </a:xfrm>
          <a:prstGeom prst="rect">
            <a:avLst/>
          </a:prstGeom>
        </p:spPr>
      </p:pic>
    </p:spTree>
    <p:extLst>
      <p:ext uri="{BB962C8B-B14F-4D97-AF65-F5344CB8AC3E}">
        <p14:creationId xmlns:p14="http://schemas.microsoft.com/office/powerpoint/2010/main" val="293041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500" fill="hold"/>
                                        <p:tgtEl>
                                          <p:spTgt spid="38"/>
                                        </p:tgtEl>
                                        <p:attrNameLst>
                                          <p:attrName>ppt_x</p:attrName>
                                        </p:attrNameLst>
                                      </p:cBhvr>
                                      <p:tavLst>
                                        <p:tav tm="0">
                                          <p:val>
                                            <p:strVal val="#ppt_x"/>
                                          </p:val>
                                        </p:tav>
                                        <p:tav tm="100000">
                                          <p:val>
                                            <p:strVal val="#ppt_x"/>
                                          </p:val>
                                        </p:tav>
                                      </p:tavLst>
                                    </p:anim>
                                    <p:anim calcmode="lin" valueType="num">
                                      <p:cBhvr additive="base">
                                        <p:cTn id="40" dur="500" fill="hold"/>
                                        <p:tgtEl>
                                          <p:spTgt spid="3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ppt_x"/>
                                          </p:val>
                                        </p:tav>
                                        <p:tav tm="100000">
                                          <p:val>
                                            <p:strVal val="#ppt_x"/>
                                          </p:val>
                                        </p:tav>
                                      </p:tavLst>
                                    </p:anim>
                                    <p:anim calcmode="lin" valueType="num">
                                      <p:cBhvr additive="base">
                                        <p:cTn id="48" dur="500" fill="hold"/>
                                        <p:tgtEl>
                                          <p:spTgt spid="44"/>
                                        </p:tgtEl>
                                        <p:attrNameLst>
                                          <p:attrName>ppt_y</p:attrName>
                                        </p:attrNameLst>
                                      </p:cBhvr>
                                      <p:tavLst>
                                        <p:tav tm="0">
                                          <p:val>
                                            <p:strVal val="1+#ppt_h/2"/>
                                          </p:val>
                                        </p:tav>
                                        <p:tav tm="100000">
                                          <p:val>
                                            <p:strVal val="#ppt_y"/>
                                          </p:val>
                                        </p:tav>
                                      </p:tavLst>
                                    </p:anim>
                                  </p:childTnLst>
                                </p:cTn>
                              </p:par>
                              <p:par>
                                <p:cTn id="49" presetID="53" presetClass="entr" presetSubtype="16"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anim calcmode="lin" valueType="num">
                                      <p:cBhvr>
                                        <p:cTn id="51" dur="500" fill="hold"/>
                                        <p:tgtEl>
                                          <p:spTgt spid="47"/>
                                        </p:tgtEl>
                                        <p:attrNameLst>
                                          <p:attrName>ppt_w</p:attrName>
                                        </p:attrNameLst>
                                      </p:cBhvr>
                                      <p:tavLst>
                                        <p:tav tm="0">
                                          <p:val>
                                            <p:fltVal val="0"/>
                                          </p:val>
                                        </p:tav>
                                        <p:tav tm="100000">
                                          <p:val>
                                            <p:strVal val="#ppt_w"/>
                                          </p:val>
                                        </p:tav>
                                      </p:tavLst>
                                    </p:anim>
                                    <p:anim calcmode="lin" valueType="num">
                                      <p:cBhvr>
                                        <p:cTn id="52" dur="500" fill="hold"/>
                                        <p:tgtEl>
                                          <p:spTgt spid="47"/>
                                        </p:tgtEl>
                                        <p:attrNameLst>
                                          <p:attrName>ppt_h</p:attrName>
                                        </p:attrNameLst>
                                      </p:cBhvr>
                                      <p:tavLst>
                                        <p:tav tm="0">
                                          <p:val>
                                            <p:fltVal val="0"/>
                                          </p:val>
                                        </p:tav>
                                        <p:tav tm="100000">
                                          <p:val>
                                            <p:strVal val="#ppt_h"/>
                                          </p:val>
                                        </p:tav>
                                      </p:tavLst>
                                    </p:anim>
                                    <p:animEffect transition="in" filter="fade">
                                      <p:cBhvr>
                                        <p:cTn id="53" dur="500"/>
                                        <p:tgtEl>
                                          <p:spTgt spid="47"/>
                                        </p:tgtEl>
                                      </p:cBhvr>
                                    </p:animEffect>
                                  </p:childTnLst>
                                </p:cTn>
                              </p:par>
                              <p:par>
                                <p:cTn id="54" presetID="53" presetClass="entr" presetSubtype="16"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 calcmode="lin" valueType="num">
                                      <p:cBhvr>
                                        <p:cTn id="56" dur="500" fill="hold"/>
                                        <p:tgtEl>
                                          <p:spTgt spid="48"/>
                                        </p:tgtEl>
                                        <p:attrNameLst>
                                          <p:attrName>ppt_w</p:attrName>
                                        </p:attrNameLst>
                                      </p:cBhvr>
                                      <p:tavLst>
                                        <p:tav tm="0">
                                          <p:val>
                                            <p:fltVal val="0"/>
                                          </p:val>
                                        </p:tav>
                                        <p:tav tm="100000">
                                          <p:val>
                                            <p:strVal val="#ppt_w"/>
                                          </p:val>
                                        </p:tav>
                                      </p:tavLst>
                                    </p:anim>
                                    <p:anim calcmode="lin" valueType="num">
                                      <p:cBhvr>
                                        <p:cTn id="57" dur="500" fill="hold"/>
                                        <p:tgtEl>
                                          <p:spTgt spid="48"/>
                                        </p:tgtEl>
                                        <p:attrNameLst>
                                          <p:attrName>ppt_h</p:attrName>
                                        </p:attrNameLst>
                                      </p:cBhvr>
                                      <p:tavLst>
                                        <p:tav tm="0">
                                          <p:val>
                                            <p:fltVal val="0"/>
                                          </p:val>
                                        </p:tav>
                                        <p:tav tm="100000">
                                          <p:val>
                                            <p:strVal val="#ppt_h"/>
                                          </p:val>
                                        </p:tav>
                                      </p:tavLst>
                                    </p:anim>
                                    <p:animEffect transition="in" filter="fade">
                                      <p:cBhvr>
                                        <p:cTn id="58" dur="500"/>
                                        <p:tgtEl>
                                          <p:spTgt spid="48"/>
                                        </p:tgtEl>
                                      </p:cBhvr>
                                    </p:animEffect>
                                  </p:childTnLst>
                                </p:cTn>
                              </p:par>
                              <p:par>
                                <p:cTn id="59" presetID="53" presetClass="entr" presetSubtype="16"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p:cTn id="61" dur="500" fill="hold"/>
                                        <p:tgtEl>
                                          <p:spTgt spid="51"/>
                                        </p:tgtEl>
                                        <p:attrNameLst>
                                          <p:attrName>ppt_w</p:attrName>
                                        </p:attrNameLst>
                                      </p:cBhvr>
                                      <p:tavLst>
                                        <p:tav tm="0">
                                          <p:val>
                                            <p:fltVal val="0"/>
                                          </p:val>
                                        </p:tav>
                                        <p:tav tm="100000">
                                          <p:val>
                                            <p:strVal val="#ppt_w"/>
                                          </p:val>
                                        </p:tav>
                                      </p:tavLst>
                                    </p:anim>
                                    <p:anim calcmode="lin" valueType="num">
                                      <p:cBhvr>
                                        <p:cTn id="62" dur="500" fill="hold"/>
                                        <p:tgtEl>
                                          <p:spTgt spid="51"/>
                                        </p:tgtEl>
                                        <p:attrNameLst>
                                          <p:attrName>ppt_h</p:attrName>
                                        </p:attrNameLst>
                                      </p:cBhvr>
                                      <p:tavLst>
                                        <p:tav tm="0">
                                          <p:val>
                                            <p:fltVal val="0"/>
                                          </p:val>
                                        </p:tav>
                                        <p:tav tm="100000">
                                          <p:val>
                                            <p:strVal val="#ppt_h"/>
                                          </p:val>
                                        </p:tav>
                                      </p:tavLst>
                                    </p:anim>
                                    <p:animEffect transition="in" filter="fade">
                                      <p:cBhvr>
                                        <p:cTn id="63" dur="500"/>
                                        <p:tgtEl>
                                          <p:spTgt spid="51"/>
                                        </p:tgtEl>
                                      </p:cBhvr>
                                    </p:animEffect>
                                  </p:childTnLst>
                                </p:cTn>
                              </p:par>
                              <p:par>
                                <p:cTn id="64" presetID="53" presetClass="entr" presetSubtype="16"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 calcmode="lin" valueType="num">
                                      <p:cBhvr>
                                        <p:cTn id="66" dur="500" fill="hold"/>
                                        <p:tgtEl>
                                          <p:spTgt spid="52"/>
                                        </p:tgtEl>
                                        <p:attrNameLst>
                                          <p:attrName>ppt_w</p:attrName>
                                        </p:attrNameLst>
                                      </p:cBhvr>
                                      <p:tavLst>
                                        <p:tav tm="0">
                                          <p:val>
                                            <p:fltVal val="0"/>
                                          </p:val>
                                        </p:tav>
                                        <p:tav tm="100000">
                                          <p:val>
                                            <p:strVal val="#ppt_w"/>
                                          </p:val>
                                        </p:tav>
                                      </p:tavLst>
                                    </p:anim>
                                    <p:anim calcmode="lin" valueType="num">
                                      <p:cBhvr>
                                        <p:cTn id="67" dur="500" fill="hold"/>
                                        <p:tgtEl>
                                          <p:spTgt spid="52"/>
                                        </p:tgtEl>
                                        <p:attrNameLst>
                                          <p:attrName>ppt_h</p:attrName>
                                        </p:attrNameLst>
                                      </p:cBhvr>
                                      <p:tavLst>
                                        <p:tav tm="0">
                                          <p:val>
                                            <p:fltVal val="0"/>
                                          </p:val>
                                        </p:tav>
                                        <p:tav tm="100000">
                                          <p:val>
                                            <p:strVal val="#ppt_h"/>
                                          </p:val>
                                        </p:tav>
                                      </p:tavLst>
                                    </p:anim>
                                    <p:animEffect transition="in" filter="fade">
                                      <p:cBhvr>
                                        <p:cTn id="68" dur="500"/>
                                        <p:tgtEl>
                                          <p:spTgt spid="52"/>
                                        </p:tgtEl>
                                      </p:cBhvr>
                                    </p:animEffect>
                                  </p:childTnLst>
                                </p:cTn>
                              </p:par>
                              <p:par>
                                <p:cTn id="69" presetID="53" presetClass="entr" presetSubtype="16"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p:cTn id="71" dur="500" fill="hold"/>
                                        <p:tgtEl>
                                          <p:spTgt spid="53"/>
                                        </p:tgtEl>
                                        <p:attrNameLst>
                                          <p:attrName>ppt_w</p:attrName>
                                        </p:attrNameLst>
                                      </p:cBhvr>
                                      <p:tavLst>
                                        <p:tav tm="0">
                                          <p:val>
                                            <p:fltVal val="0"/>
                                          </p:val>
                                        </p:tav>
                                        <p:tav tm="100000">
                                          <p:val>
                                            <p:strVal val="#ppt_w"/>
                                          </p:val>
                                        </p:tav>
                                      </p:tavLst>
                                    </p:anim>
                                    <p:anim calcmode="lin" valueType="num">
                                      <p:cBhvr>
                                        <p:cTn id="72" dur="500" fill="hold"/>
                                        <p:tgtEl>
                                          <p:spTgt spid="53"/>
                                        </p:tgtEl>
                                        <p:attrNameLst>
                                          <p:attrName>ppt_h</p:attrName>
                                        </p:attrNameLst>
                                      </p:cBhvr>
                                      <p:tavLst>
                                        <p:tav tm="0">
                                          <p:val>
                                            <p:fltVal val="0"/>
                                          </p:val>
                                        </p:tav>
                                        <p:tav tm="100000">
                                          <p:val>
                                            <p:strVal val="#ppt_h"/>
                                          </p:val>
                                        </p:tav>
                                      </p:tavLst>
                                    </p:anim>
                                    <p:animEffect transition="in" filter="fade">
                                      <p:cBhvr>
                                        <p:cTn id="7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36" grpId="0" animBg="1"/>
      <p:bldP spid="38" grpId="0" animBg="1"/>
      <p:bldP spid="39" grpId="0" animBg="1"/>
      <p:bldP spid="44"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1356FD4-938B-F44B-98AA-285FC97E5731}"/>
              </a:ext>
            </a:extLst>
          </p:cNvPr>
          <p:cNvPicPr>
            <a:picLocks noChangeAspect="1"/>
          </p:cNvPicPr>
          <p:nvPr/>
        </p:nvPicPr>
        <p:blipFill>
          <a:blip r:embed="rId3"/>
          <a:stretch>
            <a:fillRect/>
          </a:stretch>
        </p:blipFill>
        <p:spPr>
          <a:xfrm>
            <a:off x="1" y="0"/>
            <a:ext cx="12192000" cy="6858000"/>
          </a:xfrm>
          <a:prstGeom prst="rect">
            <a:avLst/>
          </a:prstGeom>
        </p:spPr>
      </p:pic>
      <p:pic>
        <p:nvPicPr>
          <p:cNvPr id="5" name="Picture 2" descr="Nhãn dán long lanh">
            <a:extLst>
              <a:ext uri="{FF2B5EF4-FFF2-40B4-BE49-F238E27FC236}">
                <a16:creationId xmlns="" xmlns:a16="http://schemas.microsoft.com/office/drawing/2014/main" id="{9AB9631D-63B6-CC65-5EB4-5B4CD908C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716" y="1060254"/>
            <a:ext cx="2582107" cy="2582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hãn dán long lanh">
            <a:extLst>
              <a:ext uri="{FF2B5EF4-FFF2-40B4-BE49-F238E27FC236}">
                <a16:creationId xmlns="" xmlns:a16="http://schemas.microsoft.com/office/drawing/2014/main" id="{668C75AD-88E5-EF3D-46E7-4DA1460FD3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1796" y="2939854"/>
            <a:ext cx="2582107" cy="258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D210BC-BD28-7756-7D50-EEE4F4124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2" name="Picture 9">
            <a:extLst>
              <a:ext uri="{FF2B5EF4-FFF2-40B4-BE49-F238E27FC236}">
                <a16:creationId xmlns="" xmlns:a16="http://schemas.microsoft.com/office/drawing/2014/main" id="{0CAA6E50-21E7-6040-C2BB-8DD01653FFA9}"/>
              </a:ext>
            </a:extLst>
          </p:cNvPr>
          <p:cNvPicPr>
            <a:picLocks noChangeAspect="1"/>
          </p:cNvPicPr>
          <p:nvPr/>
        </p:nvPicPr>
        <p:blipFill rotWithShape="1">
          <a:blip r:embed="rId4">
            <a:extLst>
              <a:ext uri="{28A0092B-C50C-407E-A947-70E740481C1C}">
                <a14:useLocalDpi xmlns:a14="http://schemas.microsoft.com/office/drawing/2010/main" val="0"/>
              </a:ext>
            </a:extLst>
          </a:blip>
          <a:srcRect l="19146" b="-4561"/>
          <a:stretch/>
        </p:blipFill>
        <p:spPr>
          <a:xfrm>
            <a:off x="2659525" y="0"/>
            <a:ext cx="6872950" cy="5773003"/>
          </a:xfrm>
          <a:prstGeom prst="rect">
            <a:avLst/>
          </a:prstGeom>
        </p:spPr>
      </p:pic>
      <p:sp>
        <p:nvSpPr>
          <p:cNvPr id="3" name="TextBox 13">
            <a:extLst>
              <a:ext uri="{FF2B5EF4-FFF2-40B4-BE49-F238E27FC236}">
                <a16:creationId xmlns="" xmlns:a16="http://schemas.microsoft.com/office/drawing/2014/main" id="{F051DB90-EDC7-47F6-8524-AE117A1E202A}"/>
              </a:ext>
            </a:extLst>
          </p:cNvPr>
          <p:cNvSpPr txBox="1"/>
          <p:nvPr/>
        </p:nvSpPr>
        <p:spPr>
          <a:xfrm>
            <a:off x="3340897" y="2240215"/>
            <a:ext cx="5832601" cy="2554545"/>
          </a:xfrm>
          <a:prstGeom prst="rect">
            <a:avLst/>
          </a:prstGeom>
          <a:noFill/>
        </p:spPr>
        <p:txBody>
          <a:bodyPr wrap="square" rtlCol="0">
            <a:spAutoFit/>
          </a:bodyPr>
          <a:lstStyle/>
          <a:p>
            <a:pPr algn="ctr"/>
            <a:r>
              <a:rPr lang="vi-VN" sz="8000">
                <a:solidFill>
                  <a:srgbClr val="C00000"/>
                </a:solidFill>
                <a:latin typeface="LNTH-Dinomiko" panose="02000500000000000000" pitchFamily="2" charset="0"/>
              </a:rPr>
              <a:t>Chọn từ ngữ </a:t>
            </a:r>
            <a:r>
              <a:rPr lang="en-US" sz="8000">
                <a:solidFill>
                  <a:srgbClr val="C00000"/>
                </a:solidFill>
                <a:latin typeface="LNTH-Dinomiko" panose="02000500000000000000" pitchFamily="2" charset="0"/>
              </a:rPr>
              <a:t>phù hợp</a:t>
            </a:r>
          </a:p>
        </p:txBody>
      </p:sp>
      <p:pic>
        <p:nvPicPr>
          <p:cNvPr id="10" name="Picture 6">
            <a:extLst>
              <a:ext uri="{FF2B5EF4-FFF2-40B4-BE49-F238E27FC236}">
                <a16:creationId xmlns="" xmlns:a16="http://schemas.microsoft.com/office/drawing/2014/main" id="{F0307E96-659E-FDA3-5920-E681F37030B7}"/>
              </a:ext>
            </a:extLst>
          </p:cNvPr>
          <p:cNvPicPr>
            <a:picLocks noChangeAspect="1"/>
          </p:cNvPicPr>
          <p:nvPr/>
        </p:nvPicPr>
        <p:blipFill>
          <a:blip r:embed="rId5"/>
          <a:srcRect/>
          <a:stretch>
            <a:fillRect/>
          </a:stretch>
        </p:blipFill>
        <p:spPr>
          <a:xfrm>
            <a:off x="453567" y="3663635"/>
            <a:ext cx="2910949" cy="3092641"/>
          </a:xfrm>
          <a:prstGeom prst="rect">
            <a:avLst/>
          </a:prstGeom>
        </p:spPr>
      </p:pic>
      <p:pic>
        <p:nvPicPr>
          <p:cNvPr id="11" name="Picture 7">
            <a:extLst>
              <a:ext uri="{FF2B5EF4-FFF2-40B4-BE49-F238E27FC236}">
                <a16:creationId xmlns="" xmlns:a16="http://schemas.microsoft.com/office/drawing/2014/main" id="{417837E7-FB20-D542-17DA-51F36C601A19}"/>
              </a:ext>
            </a:extLst>
          </p:cNvPr>
          <p:cNvPicPr>
            <a:picLocks noChangeAspect="1"/>
          </p:cNvPicPr>
          <p:nvPr/>
        </p:nvPicPr>
        <p:blipFill>
          <a:blip r:embed="rId6"/>
          <a:srcRect/>
          <a:stretch>
            <a:fillRect/>
          </a:stretch>
        </p:blipFill>
        <p:spPr>
          <a:xfrm>
            <a:off x="9399386" y="3795458"/>
            <a:ext cx="2339047" cy="2960818"/>
          </a:xfrm>
          <a:prstGeom prst="rect">
            <a:avLst/>
          </a:prstGeom>
        </p:spPr>
      </p:pic>
    </p:spTree>
    <p:extLst>
      <p:ext uri="{BB962C8B-B14F-4D97-AF65-F5344CB8AC3E}">
        <p14:creationId xmlns:p14="http://schemas.microsoft.com/office/powerpoint/2010/main" val="114299520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8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8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80000">
                                          <p:cBhvr additive="base">
                                            <p:cTn id="23"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299884" y="383459"/>
            <a:ext cx="11592232" cy="6032090"/>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73801" y="651161"/>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93615" y="670963"/>
            <a:ext cx="9350470" cy="1200329"/>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Thay </a:t>
            </a:r>
            <a:r>
              <a:rPr lang="en-US" sz="3600" b="1">
                <a:solidFill>
                  <a:srgbClr val="FF0000"/>
                </a:solidFill>
                <a:latin typeface="Calibri" panose="020F0502020204030204" pitchFamily="34" charset="0"/>
                <a:cs typeface="Calibri" panose="020F0502020204030204" pitchFamily="34" charset="0"/>
              </a:rPr>
              <a:t>       </a:t>
            </a:r>
            <a:r>
              <a:rPr lang="vi-VN" sz="3600" b="1">
                <a:solidFill>
                  <a:srgbClr val="FF0000"/>
                </a:solidFill>
                <a:latin typeface="Calibri" panose="020F0502020204030204" pitchFamily="34" charset="0"/>
                <a:cs typeface="Calibri" panose="020F0502020204030204" pitchFamily="34" charset="0"/>
              </a:rPr>
              <a:t>trong đoạn văn sau bằng một từ ngữ phù hợp trong ngoặc </a:t>
            </a:r>
            <a:r>
              <a:rPr lang="en-US" sz="3600" b="1">
                <a:solidFill>
                  <a:srgbClr val="FF0000"/>
                </a:solidFill>
                <a:latin typeface="Calibri" panose="020F0502020204030204" pitchFamily="34" charset="0"/>
                <a:cs typeface="Calibri" panose="020F0502020204030204" pitchFamily="34" charset="0"/>
              </a:rPr>
              <a:t>đơ</a:t>
            </a:r>
            <a:r>
              <a:rPr lang="vi-VN" sz="3600" b="1">
                <a:solidFill>
                  <a:srgbClr val="FF0000"/>
                </a:solidFill>
                <a:latin typeface="Calibri" panose="020F0502020204030204" pitchFamily="34" charset="0"/>
                <a:cs typeface="Calibri" panose="020F0502020204030204" pitchFamily="34" charset="0"/>
              </a:rPr>
              <a:t>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Hình ảnh 5" descr="Ảnh có chứa văn bản, Phông chữ, ảnh chụp màn hình, màu trắng&#10;&#10;Mô tả được tạo tự động">
            <a:extLst>
              <a:ext uri="{FF2B5EF4-FFF2-40B4-BE49-F238E27FC236}">
                <a16:creationId xmlns="" xmlns:a16="http://schemas.microsoft.com/office/drawing/2014/main" id="{39D22343-E047-C4FB-E2E8-DCBBBCA471A7}"/>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2823559" y="630606"/>
            <a:ext cx="598510" cy="684765"/>
          </a:xfrm>
          <a:prstGeom prst="rect">
            <a:avLst/>
          </a:prstGeom>
        </p:spPr>
      </p:pic>
      <p:grpSp>
        <p:nvGrpSpPr>
          <p:cNvPr id="31" name="Nhóm 30">
            <a:extLst>
              <a:ext uri="{FF2B5EF4-FFF2-40B4-BE49-F238E27FC236}">
                <a16:creationId xmlns="" xmlns:a16="http://schemas.microsoft.com/office/drawing/2014/main" id="{A04E428A-252C-5E20-48A8-3FC754EF8BDF}"/>
              </a:ext>
            </a:extLst>
          </p:cNvPr>
          <p:cNvGrpSpPr/>
          <p:nvPr/>
        </p:nvGrpSpPr>
        <p:grpSpPr>
          <a:xfrm>
            <a:off x="557981" y="2018691"/>
            <a:ext cx="11076038" cy="3046988"/>
            <a:chOff x="589936" y="1760597"/>
            <a:chExt cx="11076038" cy="3046988"/>
          </a:xfrm>
        </p:grpSpPr>
        <p:sp>
          <p:nvSpPr>
            <p:cNvPr id="14" name="Hộp Văn bản 13">
              <a:extLst>
                <a:ext uri="{FF2B5EF4-FFF2-40B4-BE49-F238E27FC236}">
                  <a16:creationId xmlns="" xmlns:a16="http://schemas.microsoft.com/office/drawing/2014/main" id="{B2EA309B-01A3-A598-5596-CC4496D3632F}"/>
                </a:ext>
              </a:extLst>
            </p:cNvPr>
            <p:cNvSpPr txBox="1"/>
            <p:nvPr/>
          </p:nvSpPr>
          <p:spPr>
            <a:xfrm>
              <a:off x="589936" y="1760597"/>
              <a:ext cx="11076038" cy="3046988"/>
            </a:xfrm>
            <a:prstGeom prst="rect">
              <a:avLst/>
            </a:prstGeom>
            <a:noFill/>
          </p:spPr>
          <p:txBody>
            <a:bodyPr wrap="square">
              <a:spAutoFit/>
            </a:bodyPr>
            <a:lstStyle/>
            <a:p>
              <a:pPr algn="just"/>
              <a:r>
                <a:rPr lang="en-US" sz="3200"/>
                <a:t>	Biển luôn thay đổi màu tuỳ theo sắc mây trời. Trời    (xanh thẳm, xanh biếc), biển cũng thẳm xanh như dâng cao lên, chắc nịch. Trời     (thả, rải) mây trắng nhạt, biển    (mơ mộng, mơ màng) dịu hơi sương. Trời      (u ám, âm u) mây mưa, biển     (xám xịt, xam xám) nặng nề. Trời 03 (ầm ĩ, ầm ầm) dông gió, biển đục ngầu, giận dữ,...</a:t>
              </a:r>
            </a:p>
          </p:txBody>
        </p:sp>
        <p:pic>
          <p:nvPicPr>
            <p:cNvPr id="15" name="Hình ảnh 14" descr="Ảnh có chứa văn bản, Phông chữ, ảnh chụp màn hình, màu trắng&#10;&#10;Mô tả được tạo tự động">
              <a:extLst>
                <a:ext uri="{FF2B5EF4-FFF2-40B4-BE49-F238E27FC236}">
                  <a16:creationId xmlns="" xmlns:a16="http://schemas.microsoft.com/office/drawing/2014/main" id="{728713D1-DF1C-E3F5-52A8-836CB015A679}"/>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10186149" y="1775345"/>
              <a:ext cx="469678" cy="537366"/>
            </a:xfrm>
            <a:prstGeom prst="rect">
              <a:avLst/>
            </a:prstGeom>
          </p:spPr>
        </p:pic>
        <p:pic>
          <p:nvPicPr>
            <p:cNvPr id="16" name="Hình ảnh 15" descr="Ảnh có chứa văn bản, Phông chữ, ảnh chụp màn hình, màu trắng&#10;&#10;Mô tả được tạo tự động">
              <a:extLst>
                <a:ext uri="{FF2B5EF4-FFF2-40B4-BE49-F238E27FC236}">
                  <a16:creationId xmlns="" xmlns:a16="http://schemas.microsoft.com/office/drawing/2014/main" id="{24DBB2BE-B255-F8E1-3C13-39CEFBE71BE7}"/>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2385836" y="2772637"/>
              <a:ext cx="469678" cy="537366"/>
            </a:xfrm>
            <a:prstGeom prst="rect">
              <a:avLst/>
            </a:prstGeom>
          </p:spPr>
        </p:pic>
        <p:pic>
          <p:nvPicPr>
            <p:cNvPr id="17" name="Hình ảnh 16" descr="Ảnh có chứa văn bản, Phông chữ, ảnh chụp màn hình, màu trắng&#10;&#10;Mô tả được tạo tự động">
              <a:extLst>
                <a:ext uri="{FF2B5EF4-FFF2-40B4-BE49-F238E27FC236}">
                  <a16:creationId xmlns="" xmlns:a16="http://schemas.microsoft.com/office/drawing/2014/main" id="{7E69925A-9670-A4A1-EC19-7AAF757A5B2A}"/>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8421258" y="2761473"/>
              <a:ext cx="469678" cy="537366"/>
            </a:xfrm>
            <a:prstGeom prst="rect">
              <a:avLst/>
            </a:prstGeom>
          </p:spPr>
        </p:pic>
        <p:pic>
          <p:nvPicPr>
            <p:cNvPr id="23" name="Hình ảnh 22" descr="Ảnh có chứa văn bản, Phông chữ, ảnh chụp màn hình, màu trắng&#10;&#10;Mô tả được tạo tự động">
              <a:extLst>
                <a:ext uri="{FF2B5EF4-FFF2-40B4-BE49-F238E27FC236}">
                  <a16:creationId xmlns="" xmlns:a16="http://schemas.microsoft.com/office/drawing/2014/main" id="{F00C75BD-74A6-EE01-69E2-F6C5BB527A1C}"/>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5081352" y="3284091"/>
              <a:ext cx="469678" cy="537366"/>
            </a:xfrm>
            <a:prstGeom prst="rect">
              <a:avLst/>
            </a:prstGeom>
          </p:spPr>
        </p:pic>
        <p:pic>
          <p:nvPicPr>
            <p:cNvPr id="27" name="Hình ảnh 26" descr="Ảnh có chứa văn bản, Phông chữ, ảnh chụp màn hình, màu trắng&#10;&#10;Mô tả được tạo tự động">
              <a:extLst>
                <a:ext uri="{FF2B5EF4-FFF2-40B4-BE49-F238E27FC236}">
                  <a16:creationId xmlns="" xmlns:a16="http://schemas.microsoft.com/office/drawing/2014/main" id="{997C32B4-1198-1B40-EFFA-0A40A45FD91C}"/>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5376319" y="3771368"/>
              <a:ext cx="469678" cy="537366"/>
            </a:xfrm>
            <a:prstGeom prst="rect">
              <a:avLst/>
            </a:prstGeom>
          </p:spPr>
        </p:pic>
        <p:pic>
          <p:nvPicPr>
            <p:cNvPr id="28" name="Hình ảnh 27" descr="Ảnh có chứa văn bản, Phông chữ, ảnh chụp màn hình, màu trắng&#10;&#10;Mô tả được tạo tự động">
              <a:extLst>
                <a:ext uri="{FF2B5EF4-FFF2-40B4-BE49-F238E27FC236}">
                  <a16:creationId xmlns="" xmlns:a16="http://schemas.microsoft.com/office/drawing/2014/main" id="{3C278FEB-4B41-E2BE-B466-6F77AE7FDB06}"/>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10303004" y="3269341"/>
              <a:ext cx="469678" cy="537366"/>
            </a:xfrm>
            <a:prstGeom prst="rect">
              <a:avLst/>
            </a:prstGeom>
          </p:spPr>
        </p:pic>
      </p:grpSp>
      <p:sp>
        <p:nvSpPr>
          <p:cNvPr id="30" name="Hộp Văn bản 29">
            <a:extLst>
              <a:ext uri="{FF2B5EF4-FFF2-40B4-BE49-F238E27FC236}">
                <a16:creationId xmlns="" xmlns:a16="http://schemas.microsoft.com/office/drawing/2014/main" id="{8E96F553-B371-43BC-47DF-E3BCE26E1B9D}"/>
              </a:ext>
            </a:extLst>
          </p:cNvPr>
          <p:cNvSpPr txBox="1"/>
          <p:nvPr/>
        </p:nvSpPr>
        <p:spPr>
          <a:xfrm>
            <a:off x="4141839" y="5124651"/>
            <a:ext cx="7226708" cy="584775"/>
          </a:xfrm>
          <a:prstGeom prst="rect">
            <a:avLst/>
          </a:prstGeom>
          <a:noFill/>
        </p:spPr>
        <p:txBody>
          <a:bodyPr wrap="square">
            <a:spAutoFit/>
          </a:bodyPr>
          <a:lstStyle/>
          <a:p>
            <a:pPr algn="r"/>
            <a:r>
              <a:rPr lang="en-US" sz="3200" i="1"/>
              <a:t>Theo</a:t>
            </a:r>
            <a:r>
              <a:rPr lang="en-US" sz="3200"/>
              <a:t> Vũ Tú Nam</a:t>
            </a:r>
          </a:p>
        </p:txBody>
      </p:sp>
    </p:spTree>
    <p:extLst>
      <p:ext uri="{BB962C8B-B14F-4D97-AF65-F5344CB8AC3E}">
        <p14:creationId xmlns:p14="http://schemas.microsoft.com/office/powerpoint/2010/main" val="40790592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tage with red curtains&#10;&#10;Description automatically generated with low confidence">
            <a:extLst>
              <a:ext uri="{FF2B5EF4-FFF2-40B4-BE49-F238E27FC236}">
                <a16:creationId xmlns="" xmlns:a16="http://schemas.microsoft.com/office/drawing/2014/main" id="{85448B21-3FFA-B14B-AA67-FAD387DCCB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91" r="9483"/>
          <a:stretch/>
        </p:blipFill>
        <p:spPr>
          <a:xfrm>
            <a:off x="20" y="1282"/>
            <a:ext cx="12191980" cy="6856718"/>
          </a:xfrm>
          <a:prstGeom prst="rect">
            <a:avLst/>
          </a:prstGeom>
        </p:spPr>
      </p:pic>
      <p:sp>
        <p:nvSpPr>
          <p:cNvPr id="30" name="Hình chữ nhật: Góc Tròn 29">
            <a:extLst>
              <a:ext uri="{FF2B5EF4-FFF2-40B4-BE49-F238E27FC236}">
                <a16:creationId xmlns="" xmlns:a16="http://schemas.microsoft.com/office/drawing/2014/main" id="{4C4DA93E-51DB-6058-0355-47ED6A884F9F}"/>
              </a:ext>
            </a:extLst>
          </p:cNvPr>
          <p:cNvSpPr/>
          <p:nvPr/>
        </p:nvSpPr>
        <p:spPr>
          <a:xfrm>
            <a:off x="1669774" y="371061"/>
            <a:ext cx="8786191" cy="3909391"/>
          </a:xfrm>
          <a:prstGeom prst="roundRect">
            <a:avLst/>
          </a:prstGeom>
          <a:solidFill>
            <a:schemeClr val="accent4">
              <a:lumMod val="20000"/>
              <a:lumOff val="80000"/>
              <a:alpha val="84000"/>
            </a:schemeClr>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6">
            <a:extLst>
              <a:ext uri="{FF2B5EF4-FFF2-40B4-BE49-F238E27FC236}">
                <a16:creationId xmlns="" xmlns:a16="http://schemas.microsoft.com/office/drawing/2014/main" id="{5721D92A-60FF-AD88-3E7C-23F63F18ECCF}"/>
              </a:ext>
            </a:extLst>
          </p:cNvPr>
          <p:cNvPicPr>
            <a:picLocks noChangeAspect="1"/>
          </p:cNvPicPr>
          <p:nvPr/>
        </p:nvPicPr>
        <p:blipFill>
          <a:blip r:embed="rId3"/>
          <a:srcRect/>
          <a:stretch>
            <a:fillRect/>
          </a:stretch>
        </p:blipFill>
        <p:spPr>
          <a:xfrm>
            <a:off x="1302284" y="3912728"/>
            <a:ext cx="1702947" cy="2409831"/>
          </a:xfrm>
          <a:prstGeom prst="rect">
            <a:avLst/>
          </a:prstGeom>
        </p:spPr>
      </p:pic>
      <p:pic>
        <p:nvPicPr>
          <p:cNvPr id="11" name="Picture 8">
            <a:extLst>
              <a:ext uri="{FF2B5EF4-FFF2-40B4-BE49-F238E27FC236}">
                <a16:creationId xmlns="" xmlns:a16="http://schemas.microsoft.com/office/drawing/2014/main" id="{B850D5A9-5C66-CE0A-FB4E-82E80A463E96}"/>
              </a:ext>
            </a:extLst>
          </p:cNvPr>
          <p:cNvPicPr>
            <a:picLocks noChangeAspect="1"/>
          </p:cNvPicPr>
          <p:nvPr/>
        </p:nvPicPr>
        <p:blipFill>
          <a:blip r:embed="rId4"/>
          <a:srcRect/>
          <a:stretch>
            <a:fillRect/>
          </a:stretch>
        </p:blipFill>
        <p:spPr>
          <a:xfrm>
            <a:off x="10077916" y="3429000"/>
            <a:ext cx="1791231" cy="2622913"/>
          </a:xfrm>
          <a:prstGeom prst="rect">
            <a:avLst/>
          </a:prstGeom>
        </p:spPr>
      </p:pic>
      <p:pic>
        <p:nvPicPr>
          <p:cNvPr id="4" name="Picture 7">
            <a:extLst>
              <a:ext uri="{FF2B5EF4-FFF2-40B4-BE49-F238E27FC236}">
                <a16:creationId xmlns="" xmlns:a16="http://schemas.microsoft.com/office/drawing/2014/main" id="{F3225A10-2C49-51ED-FA8A-B9FF0B59CE20}"/>
              </a:ext>
            </a:extLst>
          </p:cNvPr>
          <p:cNvPicPr>
            <a:picLocks noChangeAspect="1"/>
          </p:cNvPicPr>
          <p:nvPr/>
        </p:nvPicPr>
        <p:blipFill>
          <a:blip r:embed="rId5"/>
          <a:srcRect/>
          <a:stretch>
            <a:fillRect/>
          </a:stretch>
        </p:blipFill>
        <p:spPr>
          <a:xfrm>
            <a:off x="5372414" y="3919432"/>
            <a:ext cx="1534327" cy="2081620"/>
          </a:xfrm>
          <a:prstGeom prst="rect">
            <a:avLst/>
          </a:prstGeom>
        </p:spPr>
      </p:pic>
      <p:sp>
        <p:nvSpPr>
          <p:cNvPr id="16" name="TextBox 1">
            <a:extLst>
              <a:ext uri="{FF2B5EF4-FFF2-40B4-BE49-F238E27FC236}">
                <a16:creationId xmlns="" xmlns:a16="http://schemas.microsoft.com/office/drawing/2014/main" id="{0552FD2F-DAEF-E596-C593-366ACA54E4CE}"/>
              </a:ext>
            </a:extLst>
          </p:cNvPr>
          <p:cNvSpPr txBox="1"/>
          <p:nvPr/>
        </p:nvSpPr>
        <p:spPr>
          <a:xfrm>
            <a:off x="2886908" y="517210"/>
            <a:ext cx="6418185" cy="769441"/>
          </a:xfrm>
          <a:prstGeom prst="rect">
            <a:avLst/>
          </a:prstGeom>
          <a:noFill/>
        </p:spPr>
        <p:txBody>
          <a:bodyPr wrap="square" rtlCol="0">
            <a:spAutoFit/>
          </a:bodyPr>
          <a:lstStyle/>
          <a:p>
            <a:r>
              <a:rPr lang="en-US" sz="4400" b="1" dirty="0" err="1">
                <a:latin typeface="UTM Edwardian" panose="02040603050506020204" pitchFamily="18" charset="0"/>
              </a:rPr>
              <a:t>Thứ</a:t>
            </a:r>
            <a:r>
              <a:rPr lang="en-US" sz="4400" b="1" dirty="0">
                <a:latin typeface="UTM Edwardian" panose="02040603050506020204" pitchFamily="18" charset="0"/>
              </a:rPr>
              <a:t> … </a:t>
            </a:r>
            <a:r>
              <a:rPr lang="en-US" sz="4400" b="1" dirty="0" err="1">
                <a:latin typeface="UTM Edwardian" panose="02040603050506020204" pitchFamily="18" charset="0"/>
              </a:rPr>
              <a:t>ngày</a:t>
            </a:r>
            <a:r>
              <a:rPr lang="en-US" sz="4400" b="1" dirty="0">
                <a:latin typeface="UTM Edwardian" panose="02040603050506020204" pitchFamily="18" charset="0"/>
              </a:rPr>
              <a:t> … </a:t>
            </a:r>
            <a:r>
              <a:rPr lang="en-US" sz="4400" b="1" dirty="0" err="1">
                <a:latin typeface="UTM Edwardian" panose="02040603050506020204" pitchFamily="18" charset="0"/>
              </a:rPr>
              <a:t>tháng</a:t>
            </a:r>
            <a:r>
              <a:rPr lang="en-US" sz="4400" b="1" dirty="0">
                <a:latin typeface="UTM Edwardian" panose="02040603050506020204" pitchFamily="18" charset="0"/>
              </a:rPr>
              <a:t> … </a:t>
            </a:r>
            <a:r>
              <a:rPr lang="en-US" sz="4400" b="1" dirty="0" err="1">
                <a:latin typeface="UTM Edwardian" panose="02040603050506020204" pitchFamily="18" charset="0"/>
              </a:rPr>
              <a:t>năm</a:t>
            </a:r>
            <a:r>
              <a:rPr lang="en-US" sz="4400" b="1" dirty="0">
                <a:latin typeface="UTM Edwardian" panose="02040603050506020204" pitchFamily="18" charset="0"/>
              </a:rPr>
              <a:t> …</a:t>
            </a:r>
            <a:endParaRPr lang="vi-VN" sz="4400" b="1" dirty="0"/>
          </a:p>
        </p:txBody>
      </p:sp>
      <p:sp>
        <p:nvSpPr>
          <p:cNvPr id="17" name="TextBox 2">
            <a:extLst>
              <a:ext uri="{FF2B5EF4-FFF2-40B4-BE49-F238E27FC236}">
                <a16:creationId xmlns="" xmlns:a16="http://schemas.microsoft.com/office/drawing/2014/main" id="{EF5738EF-8EA2-6FEF-3C9B-BC98EDE9F631}"/>
              </a:ext>
            </a:extLst>
          </p:cNvPr>
          <p:cNvSpPr txBox="1"/>
          <p:nvPr/>
        </p:nvSpPr>
        <p:spPr>
          <a:xfrm>
            <a:off x="4044788" y="1265262"/>
            <a:ext cx="3846215" cy="830997"/>
          </a:xfrm>
          <a:prstGeom prst="rect">
            <a:avLst/>
          </a:prstGeom>
          <a:noFill/>
          <a:effectLst>
            <a:glow rad="228600">
              <a:schemeClr val="accent3">
                <a:satMod val="175000"/>
                <a:alpha val="40000"/>
              </a:schemeClr>
            </a:glow>
          </a:effectLst>
        </p:spPr>
        <p:txBody>
          <a:bodyPr wrap="square" rtlCol="0">
            <a:spAutoFit/>
          </a:bodyPr>
          <a:lstStyle/>
          <a:p>
            <a:pPr algn="ct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Tiếng</a:t>
            </a:r>
            <a:r>
              <a:rPr lang="en-US" sz="48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 </a:t>
            </a: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Việt</a:t>
            </a:r>
            <a:endParaRPr lang="en-US" sz="66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endParaRPr>
          </a:p>
        </p:txBody>
      </p:sp>
      <p:sp>
        <p:nvSpPr>
          <p:cNvPr id="18" name="TextBox 32">
            <a:extLst>
              <a:ext uri="{FF2B5EF4-FFF2-40B4-BE49-F238E27FC236}">
                <a16:creationId xmlns="" xmlns:a16="http://schemas.microsoft.com/office/drawing/2014/main" id="{B902D4F9-0CEB-A3B9-CD1E-0C2B42224F35}"/>
              </a:ext>
            </a:extLst>
          </p:cNvPr>
          <p:cNvSpPr txBox="1"/>
          <p:nvPr/>
        </p:nvSpPr>
        <p:spPr>
          <a:xfrm>
            <a:off x="2210755" y="2074870"/>
            <a:ext cx="7514278" cy="646331"/>
          </a:xfrm>
          <a:prstGeom prst="rect">
            <a:avLst/>
          </a:prstGeom>
          <a:noFill/>
        </p:spPr>
        <p:txBody>
          <a:bodyPr wrap="square" rtlCol="0">
            <a:spAutoFit/>
          </a:bodyPr>
          <a:lstStyle/>
          <a:p>
            <a:pPr algn="ctr"/>
            <a:r>
              <a:rPr lang="en-US" sz="3600" dirty="0" err="1">
                <a:solidFill>
                  <a:srgbClr val="FF0066"/>
                </a:solidFill>
                <a:latin typeface="UTM Mother" panose="02040603050506020204" pitchFamily="18" charset="0"/>
              </a:rPr>
              <a:t>Chủ</a:t>
            </a:r>
            <a:r>
              <a:rPr lang="en-US" sz="3600" dirty="0">
                <a:solidFill>
                  <a:srgbClr val="FF0066"/>
                </a:solidFill>
                <a:latin typeface="UTM Mother" panose="02040603050506020204" pitchFamily="18" charset="0"/>
              </a:rPr>
              <a:t> </a:t>
            </a:r>
            <a:r>
              <a:rPr lang="en-US" sz="3600" dirty="0" err="1">
                <a:solidFill>
                  <a:srgbClr val="FF0066"/>
                </a:solidFill>
                <a:latin typeface="UTM Mother" panose="02040603050506020204" pitchFamily="18" charset="0"/>
              </a:rPr>
              <a:t>điểm</a:t>
            </a:r>
            <a:r>
              <a:rPr lang="en-US" sz="3600">
                <a:solidFill>
                  <a:srgbClr val="FF0066"/>
                </a:solidFill>
                <a:latin typeface="UTM Mother" panose="02040603050506020204" pitchFamily="18" charset="0"/>
              </a:rPr>
              <a:t>: Cuộc sống mến yêu</a:t>
            </a:r>
            <a:endParaRPr lang="en-US" sz="3600" dirty="0">
              <a:solidFill>
                <a:srgbClr val="FF0066"/>
              </a:solidFill>
              <a:latin typeface="UTM Mother" panose="02040603050506020204" pitchFamily="18" charset="0"/>
            </a:endParaRPr>
          </a:p>
        </p:txBody>
      </p:sp>
      <p:sp>
        <p:nvSpPr>
          <p:cNvPr id="19" name="TextBox 7">
            <a:extLst>
              <a:ext uri="{FF2B5EF4-FFF2-40B4-BE49-F238E27FC236}">
                <a16:creationId xmlns="" xmlns:a16="http://schemas.microsoft.com/office/drawing/2014/main" id="{962BAF5D-7D26-39F0-BA4F-52C9EB129611}"/>
              </a:ext>
            </a:extLst>
          </p:cNvPr>
          <p:cNvSpPr txBox="1"/>
          <p:nvPr/>
        </p:nvSpPr>
        <p:spPr>
          <a:xfrm>
            <a:off x="-722185" y="3158354"/>
            <a:ext cx="13636369" cy="920637"/>
          </a:xfrm>
          <a:prstGeom prst="rect">
            <a:avLst/>
          </a:prstGeom>
          <a:noFill/>
        </p:spPr>
        <p:txBody>
          <a:bodyPr wrap="square" rtlCol="0">
            <a:spAutoFit/>
          </a:bodyPr>
          <a:lstStyle/>
          <a:p>
            <a:pPr algn="ctr">
              <a:lnSpc>
                <a:spcPct val="130000"/>
              </a:lnSpc>
            </a:pPr>
            <a:r>
              <a:rPr lang="en-US" sz="4800" b="1">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schemeClr val="bg1">
                      <a:alpha val="60000"/>
                    </a:schemeClr>
                  </a:glow>
                  <a:outerShdw blurRad="12700" dist="38100" dir="2700000" algn="tl" rotWithShape="0">
                    <a:schemeClr val="accent5">
                      <a:lumMod val="60000"/>
                      <a:lumOff val="40000"/>
                    </a:schemeClr>
                  </a:outerShdw>
                </a:effectLst>
                <a:latin typeface="UTM Showcard" panose="02040603050506020204" pitchFamily="18" charset="0"/>
              </a:rPr>
              <a:t>MỞ RỘNG VỐN TỪ CÁI ĐẸP</a:t>
            </a:r>
            <a:endParaRPr lang="en-US" sz="4800" b="1"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schemeClr val="bg1">
                    <a:alpha val="60000"/>
                  </a:schemeClr>
                </a:glow>
                <a:outerShdw blurRad="12700" dist="38100" dir="2700000" algn="tl" rotWithShape="0">
                  <a:schemeClr val="accent5">
                    <a:lumMod val="60000"/>
                    <a:lumOff val="40000"/>
                  </a:schemeClr>
                </a:outerShdw>
              </a:effectLst>
              <a:latin typeface="UTM Showcard" panose="02040603050506020204" pitchFamily="18" charset="0"/>
            </a:endParaRPr>
          </a:p>
        </p:txBody>
      </p:sp>
      <p:sp>
        <p:nvSpPr>
          <p:cNvPr id="21" name="TextBox 36">
            <a:extLst>
              <a:ext uri="{FF2B5EF4-FFF2-40B4-BE49-F238E27FC236}">
                <a16:creationId xmlns="" xmlns:a16="http://schemas.microsoft.com/office/drawing/2014/main" id="{A52B74E6-AC74-0137-04B1-9C60520C981A}"/>
              </a:ext>
            </a:extLst>
          </p:cNvPr>
          <p:cNvSpPr txBox="1"/>
          <p:nvPr/>
        </p:nvSpPr>
        <p:spPr>
          <a:xfrm>
            <a:off x="4857342" y="2698072"/>
            <a:ext cx="2477316" cy="584775"/>
          </a:xfrm>
          <a:prstGeom prst="rect">
            <a:avLst/>
          </a:prstGeom>
          <a:noFill/>
        </p:spPr>
        <p:txBody>
          <a:bodyPr wrap="square">
            <a:spAutoFit/>
          </a:bodyPr>
          <a:lstStyle/>
          <a:p>
            <a:pPr algn="ctr"/>
            <a:r>
              <a:rPr lang="en-US" sz="3200" b="1" err="1">
                <a:solidFill>
                  <a:srgbClr val="00B050"/>
                </a:solidFill>
                <a:latin typeface="UTM Duepuntozero" panose="02040603050506020204" pitchFamily="18" charset="0"/>
              </a:rPr>
              <a:t>Bài</a:t>
            </a:r>
            <a:r>
              <a:rPr lang="en-US" sz="3200" b="1">
                <a:solidFill>
                  <a:srgbClr val="00B050"/>
                </a:solidFill>
                <a:latin typeface="UTM Duepuntozero" panose="02040603050506020204" pitchFamily="18" charset="0"/>
              </a:rPr>
              <a:t> 8 </a:t>
            </a:r>
            <a:r>
              <a:rPr lang="en-US" sz="3200" b="1" dirty="0">
                <a:solidFill>
                  <a:srgbClr val="00B050"/>
                </a:solidFill>
                <a:latin typeface="UTM Duepuntozero" panose="02040603050506020204" pitchFamily="18" charset="0"/>
              </a:rPr>
              <a:t>– </a:t>
            </a:r>
            <a:r>
              <a:rPr lang="en-US" sz="3200" b="1" err="1">
                <a:solidFill>
                  <a:srgbClr val="00B050"/>
                </a:solidFill>
                <a:latin typeface="UTM Duepuntozero" panose="02040603050506020204" pitchFamily="18" charset="0"/>
              </a:rPr>
              <a:t>Tiết</a:t>
            </a:r>
            <a:r>
              <a:rPr lang="en-US" sz="3200" b="1">
                <a:solidFill>
                  <a:srgbClr val="00B050"/>
                </a:solidFill>
                <a:latin typeface="UTM Duepuntozero" panose="02040603050506020204" pitchFamily="18" charset="0"/>
              </a:rPr>
              <a:t> 2</a:t>
            </a:r>
            <a:endParaRPr lang="en-US" sz="3200" b="1" dirty="0">
              <a:solidFill>
                <a:srgbClr val="00B050"/>
              </a:solidFill>
              <a:latin typeface="UTM Duepuntozero" panose="02040603050506020204" pitchFamily="18" charset="0"/>
            </a:endParaRPr>
          </a:p>
        </p:txBody>
      </p:sp>
    </p:spTree>
    <p:extLst>
      <p:ext uri="{BB962C8B-B14F-4D97-AF65-F5344CB8AC3E}">
        <p14:creationId xmlns:p14="http://schemas.microsoft.com/office/powerpoint/2010/main" val="25086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34" presetClass="emph" presetSubtype="0" fill="hold" grpId="1" nodeType="withEffect">
                                  <p:stCondLst>
                                    <p:cond delay="0"/>
                                  </p:stCondLst>
                                  <p:iterate type="lt">
                                    <p:tmPct val="10000"/>
                                  </p:iterate>
                                  <p:childTnLst>
                                    <p:animMotion origin="layout" path="M -2.08333E-7 -2.22222E-6 L -2.08333E-7 -0.07222 " pathEditMode="relative" rAng="0" ptsTypes="AA">
                                      <p:cBhvr>
                                        <p:cTn id="31" dur="250" accel="50000" decel="50000" autoRev="1" fill="hold">
                                          <p:stCondLst>
                                            <p:cond delay="0"/>
                                          </p:stCondLst>
                                        </p:cTn>
                                        <p:tgtEl>
                                          <p:spTgt spid="19"/>
                                        </p:tgtEl>
                                        <p:attrNameLst>
                                          <p:attrName>ppt_x</p:attrName>
                                          <p:attrName>ppt_y</p:attrName>
                                        </p:attrNameLst>
                                      </p:cBhvr>
                                      <p:rCtr x="0" y="-3611"/>
                                    </p:animMotion>
                                    <p:animRot by="1500000">
                                      <p:cBhvr>
                                        <p:cTn id="32" dur="125" fill="hold">
                                          <p:stCondLst>
                                            <p:cond delay="0"/>
                                          </p:stCondLst>
                                        </p:cTn>
                                        <p:tgtEl>
                                          <p:spTgt spid="19"/>
                                        </p:tgtEl>
                                        <p:attrNameLst>
                                          <p:attrName>r</p:attrName>
                                        </p:attrNameLst>
                                      </p:cBhvr>
                                    </p:animRot>
                                    <p:animRot by="-1500000">
                                      <p:cBhvr>
                                        <p:cTn id="33" dur="125" fill="hold">
                                          <p:stCondLst>
                                            <p:cond delay="125"/>
                                          </p:stCondLst>
                                        </p:cTn>
                                        <p:tgtEl>
                                          <p:spTgt spid="19"/>
                                        </p:tgtEl>
                                        <p:attrNameLst>
                                          <p:attrName>r</p:attrName>
                                        </p:attrNameLst>
                                      </p:cBhvr>
                                    </p:animRot>
                                    <p:animRot by="-1500000">
                                      <p:cBhvr>
                                        <p:cTn id="34" dur="125" fill="hold">
                                          <p:stCondLst>
                                            <p:cond delay="250"/>
                                          </p:stCondLst>
                                        </p:cTn>
                                        <p:tgtEl>
                                          <p:spTgt spid="19"/>
                                        </p:tgtEl>
                                        <p:attrNameLst>
                                          <p:attrName>r</p:attrName>
                                        </p:attrNameLst>
                                      </p:cBhvr>
                                    </p:animRot>
                                    <p:animRot by="1500000">
                                      <p:cBhvr>
                                        <p:cTn id="35" dur="125" fill="hold">
                                          <p:stCondLst>
                                            <p:cond delay="375"/>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9" grpId="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47" name="Hình chữ nhật: Góc Tròn 46">
            <a:extLst>
              <a:ext uri="{FF2B5EF4-FFF2-40B4-BE49-F238E27FC236}">
                <a16:creationId xmlns="" xmlns:a16="http://schemas.microsoft.com/office/drawing/2014/main" id="{C518577E-EB63-2BD2-825D-0B860E9AD8D9}"/>
              </a:ext>
            </a:extLst>
          </p:cNvPr>
          <p:cNvSpPr/>
          <p:nvPr/>
        </p:nvSpPr>
        <p:spPr>
          <a:xfrm>
            <a:off x="2113349" y="1750388"/>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 xmlns:a16="http://schemas.microsoft.com/office/drawing/2014/main" id="{9C76AD42-1D36-889B-2283-1FBFB842FC91}"/>
              </a:ext>
            </a:extLst>
          </p:cNvPr>
          <p:cNvPicPr>
            <a:picLocks noChangeAspect="1"/>
          </p:cNvPicPr>
          <p:nvPr/>
        </p:nvPicPr>
        <p:blipFill>
          <a:blip r:embed="rId4"/>
          <a:stretch>
            <a:fillRect/>
          </a:stretch>
        </p:blipFill>
        <p:spPr>
          <a:xfrm>
            <a:off x="3400119" y="1807593"/>
            <a:ext cx="6134745" cy="4983098"/>
          </a:xfrm>
          <a:prstGeom prst="rect">
            <a:avLst/>
          </a:prstGeom>
        </p:spPr>
      </p:pic>
      <p:grpSp>
        <p:nvGrpSpPr>
          <p:cNvPr id="8" name="Nhóm 7">
            <a:extLst>
              <a:ext uri="{FF2B5EF4-FFF2-40B4-BE49-F238E27FC236}">
                <a16:creationId xmlns="" xmlns:a16="http://schemas.microsoft.com/office/drawing/2014/main" id="{AC43BAD7-97EB-1562-BC12-8DE5260458C7}"/>
              </a:ext>
            </a:extLst>
          </p:cNvPr>
          <p:cNvGrpSpPr/>
          <p:nvPr/>
        </p:nvGrpSpPr>
        <p:grpSpPr>
          <a:xfrm>
            <a:off x="1730108" y="752168"/>
            <a:ext cx="9301685" cy="998220"/>
            <a:chOff x="712469" y="0"/>
            <a:chExt cx="9301685" cy="998220"/>
          </a:xfrm>
        </p:grpSpPr>
        <p:sp>
          <p:nvSpPr>
            <p:cNvPr id="11" name="Hình chữ nhật 10">
              <a:extLst>
                <a:ext uri="{FF2B5EF4-FFF2-40B4-BE49-F238E27FC236}">
                  <a16:creationId xmlns="" xmlns:a16="http://schemas.microsoft.com/office/drawing/2014/main" id="{BD1ADB2B-6FED-9420-AC76-E7C1842C912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 xmlns:a16="http://schemas.microsoft.com/office/drawing/2014/main" id="{F02C8919-28A1-DED4-9FB3-2BCC912687D1}"/>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3 vào vở bài tập </a:t>
              </a:r>
            </a:p>
          </p:txBody>
        </p:sp>
      </p:grpSp>
      <p:grpSp>
        <p:nvGrpSpPr>
          <p:cNvPr id="13" name="Nhóm 12">
            <a:extLst>
              <a:ext uri="{FF2B5EF4-FFF2-40B4-BE49-F238E27FC236}">
                <a16:creationId xmlns="" xmlns:a16="http://schemas.microsoft.com/office/drawing/2014/main" id="{49FBA214-3A96-C0B3-6C70-5925EE2489A9}"/>
              </a:ext>
            </a:extLst>
          </p:cNvPr>
          <p:cNvGrpSpPr/>
          <p:nvPr/>
        </p:nvGrpSpPr>
        <p:grpSpPr>
          <a:xfrm>
            <a:off x="613481" y="693140"/>
            <a:ext cx="2368545" cy="2228905"/>
            <a:chOff x="-88562" y="-57205"/>
            <a:chExt cx="2368545" cy="2228905"/>
          </a:xfrm>
        </p:grpSpPr>
        <p:sp>
          <p:nvSpPr>
            <p:cNvPr id="18" name="Hình Bầu dục 17">
              <a:extLst>
                <a:ext uri="{FF2B5EF4-FFF2-40B4-BE49-F238E27FC236}">
                  <a16:creationId xmlns="" xmlns:a16="http://schemas.microsoft.com/office/drawing/2014/main" id="{A1E43903-821C-A8BA-C864-9A628339E685}"/>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A cartoon of a child holding a pencil&#10;&#10;Description automatically generated with medium confidence">
              <a:extLst>
                <a:ext uri="{FF2B5EF4-FFF2-40B4-BE49-F238E27FC236}">
                  <a16:creationId xmlns="" xmlns:a16="http://schemas.microsoft.com/office/drawing/2014/main" id="{0A756A2B-E526-8A1A-EA8A-5F5646F12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34879787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265470"/>
            <a:ext cx="11289437" cy="63565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67">
            <a:extLst>
              <a:ext uri="{FF2B5EF4-FFF2-40B4-BE49-F238E27FC236}">
                <a16:creationId xmlns="" xmlns:a16="http://schemas.microsoft.com/office/drawing/2014/main" id="{78A1F93A-22C1-8C7E-9298-DE5D065711FE}"/>
              </a:ext>
            </a:extLst>
          </p:cNvPr>
          <p:cNvSpPr txBox="1"/>
          <p:nvPr/>
        </p:nvSpPr>
        <p:spPr>
          <a:xfrm>
            <a:off x="1656732" y="1718436"/>
            <a:ext cx="8878529" cy="1446550"/>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8800" b="1">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rPr>
              <a:t>CÙNG CHIA SẺ</a:t>
            </a:r>
            <a:endParaRPr lang="en-US" sz="8800" b="1" dirty="0">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endParaRPr>
          </a:p>
        </p:txBody>
      </p:sp>
      <p:sp>
        <p:nvSpPr>
          <p:cNvPr id="6" name="TextBox 9">
            <a:extLst>
              <a:ext uri="{FF2B5EF4-FFF2-40B4-BE49-F238E27FC236}">
                <a16:creationId xmlns="" xmlns:a16="http://schemas.microsoft.com/office/drawing/2014/main" id="{AEF62F1D-AE8C-C2BB-DD6E-C4779ADB6671}"/>
              </a:ext>
            </a:extLst>
          </p:cNvPr>
          <p:cNvSpPr txBox="1"/>
          <p:nvPr/>
        </p:nvSpPr>
        <p:spPr>
          <a:xfrm>
            <a:off x="3237861" y="3031769"/>
            <a:ext cx="5716270" cy="1200329"/>
          </a:xfrm>
          <a:prstGeom prst="rect">
            <a:avLst/>
          </a:prstGeom>
          <a:noFill/>
        </p:spPr>
        <p:txBody>
          <a:bodyPr wrap="square">
            <a:spAutoFit/>
          </a:bodyPr>
          <a:lstStyle/>
          <a:p>
            <a:pPr algn="ct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Các</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nhóm</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khác</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r>
            <a:b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b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lắng</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err="1">
                <a:ln w="9525">
                  <a:noFill/>
                  <a:prstDash val="solid"/>
                </a:ln>
                <a:solidFill>
                  <a:srgbClr val="FF0066"/>
                </a:solidFill>
                <a:latin typeface="Calibri" panose="020F0502020204030204" pitchFamily="34" charset="0"/>
                <a:cs typeface="Calibri" panose="020F0502020204030204" pitchFamily="34" charset="0"/>
                <a:sym typeface="+mn-lt"/>
              </a:rPr>
              <a:t>nghe</a:t>
            </a:r>
            <a:r>
              <a:rPr lang="en-US" altLang="zh-CN" sz="3600">
                <a:ln w="9525">
                  <a:noFill/>
                  <a:prstDash val="solid"/>
                </a:ln>
                <a:solidFill>
                  <a:srgbClr val="FF0066"/>
                </a:solidFill>
                <a:latin typeface="Calibri" panose="020F0502020204030204" pitchFamily="34" charset="0"/>
                <a:cs typeface="Calibri" panose="020F0502020204030204" pitchFamily="34" charset="0"/>
                <a:sym typeface="+mn-lt"/>
              </a:rPr>
              <a:t>, nhận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xét</a:t>
            </a:r>
            <a:r>
              <a:rPr lang="en-US" altLang="zh-CN" sz="3600">
                <a:ln w="9525">
                  <a:noFill/>
                  <a:prstDash val="solid"/>
                </a:ln>
                <a:solidFill>
                  <a:srgbClr val="FF0066"/>
                </a:solidFill>
                <a:latin typeface="Calibri" panose="020F0502020204030204" pitchFamily="34" charset="0"/>
                <a:cs typeface="Calibri" panose="020F0502020204030204" pitchFamily="34" charset="0"/>
                <a:sym typeface="+mn-lt"/>
              </a:rPr>
              <a:t>, bổ </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sung</a:t>
            </a:r>
            <a:endParaRPr lang="en-US" sz="3600" dirty="0">
              <a:ln w="9525">
                <a:noFill/>
                <a:prstDash val="solid"/>
              </a:ln>
              <a:solidFill>
                <a:srgbClr val="FF0066"/>
              </a:solidFill>
            </a:endParaRPr>
          </a:p>
        </p:txBody>
      </p:sp>
      <p:pic>
        <p:nvPicPr>
          <p:cNvPr id="15" name="Picture 14">
            <a:extLst>
              <a:ext uri="{FF2B5EF4-FFF2-40B4-BE49-F238E27FC236}">
                <a16:creationId xmlns="" xmlns:a16="http://schemas.microsoft.com/office/drawing/2014/main" id="{29CF6529-2EAA-50AD-3D60-65E6EA96E390}"/>
              </a:ext>
            </a:extLst>
          </p:cNvPr>
          <p:cNvPicPr>
            <a:picLocks noChangeAspect="1"/>
          </p:cNvPicPr>
          <p:nvPr/>
        </p:nvPicPr>
        <p:blipFill>
          <a:blip r:embed="rId4"/>
          <a:srcRect/>
          <a:stretch>
            <a:fillRect/>
          </a:stretch>
        </p:blipFill>
        <p:spPr>
          <a:xfrm>
            <a:off x="4562694" y="4232098"/>
            <a:ext cx="3066604" cy="2430284"/>
          </a:xfrm>
          <a:prstGeom prst="rect">
            <a:avLst/>
          </a:prstGeom>
        </p:spPr>
      </p:pic>
      <p:grpSp>
        <p:nvGrpSpPr>
          <p:cNvPr id="8" name="Nhóm 7">
            <a:extLst>
              <a:ext uri="{FF2B5EF4-FFF2-40B4-BE49-F238E27FC236}">
                <a16:creationId xmlns="" xmlns:a16="http://schemas.microsoft.com/office/drawing/2014/main" id="{E9CDAAF6-CB0D-F782-9DD5-3C80BA51BF40}"/>
              </a:ext>
            </a:extLst>
          </p:cNvPr>
          <p:cNvGrpSpPr/>
          <p:nvPr/>
        </p:nvGrpSpPr>
        <p:grpSpPr>
          <a:xfrm>
            <a:off x="1237362" y="486412"/>
            <a:ext cx="704966" cy="769441"/>
            <a:chOff x="1169225" y="223961"/>
            <a:chExt cx="704966" cy="769441"/>
          </a:xfrm>
        </p:grpSpPr>
        <p:sp>
          <p:nvSpPr>
            <p:cNvPr id="11" name="Oval 22">
              <a:extLst>
                <a:ext uri="{FF2B5EF4-FFF2-40B4-BE49-F238E27FC236}">
                  <a16:creationId xmlns="" xmlns:a16="http://schemas.microsoft.com/office/drawing/2014/main" id="{503D52A2-A64C-0706-4FB7-07BF0C0EF147}"/>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23">
              <a:extLst>
                <a:ext uri="{FF2B5EF4-FFF2-40B4-BE49-F238E27FC236}">
                  <a16:creationId xmlns="" xmlns:a16="http://schemas.microsoft.com/office/drawing/2014/main" id="{988B4862-5917-E9A4-6E1D-C0CEBC9DC37C}"/>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13" name="TextBox 1">
            <a:extLst>
              <a:ext uri="{FF2B5EF4-FFF2-40B4-BE49-F238E27FC236}">
                <a16:creationId xmlns="" xmlns:a16="http://schemas.microsoft.com/office/drawing/2014/main" id="{65041CB7-FB37-B57F-B26F-614C1F357D3A}"/>
              </a:ext>
            </a:extLst>
          </p:cNvPr>
          <p:cNvSpPr txBox="1"/>
          <p:nvPr/>
        </p:nvSpPr>
        <p:spPr>
          <a:xfrm>
            <a:off x="2057176" y="506214"/>
            <a:ext cx="9350470" cy="1200329"/>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Thay </a:t>
            </a:r>
            <a:r>
              <a:rPr lang="en-US" sz="3600" b="1">
                <a:solidFill>
                  <a:srgbClr val="FF0000"/>
                </a:solidFill>
                <a:latin typeface="Calibri" panose="020F0502020204030204" pitchFamily="34" charset="0"/>
                <a:cs typeface="Calibri" panose="020F0502020204030204" pitchFamily="34" charset="0"/>
              </a:rPr>
              <a:t>       </a:t>
            </a:r>
            <a:r>
              <a:rPr lang="vi-VN" sz="3600" b="1">
                <a:solidFill>
                  <a:srgbClr val="FF0000"/>
                </a:solidFill>
                <a:latin typeface="Calibri" panose="020F0502020204030204" pitchFamily="34" charset="0"/>
                <a:cs typeface="Calibri" panose="020F0502020204030204" pitchFamily="34" charset="0"/>
              </a:rPr>
              <a:t>trong đoạn văn sau bằng một từ ngữ phù hợp trong ngoặc </a:t>
            </a:r>
            <a:r>
              <a:rPr lang="en-US" sz="3600" b="1">
                <a:solidFill>
                  <a:srgbClr val="FF0000"/>
                </a:solidFill>
                <a:latin typeface="Calibri" panose="020F0502020204030204" pitchFamily="34" charset="0"/>
                <a:cs typeface="Calibri" panose="020F0502020204030204" pitchFamily="34" charset="0"/>
              </a:rPr>
              <a:t>đơ</a:t>
            </a:r>
            <a:r>
              <a:rPr lang="vi-VN" sz="3600" b="1">
                <a:solidFill>
                  <a:srgbClr val="FF0000"/>
                </a:solidFill>
                <a:latin typeface="Calibri" panose="020F0502020204030204" pitchFamily="34" charset="0"/>
                <a:cs typeface="Calibri" panose="020F0502020204030204" pitchFamily="34" charset="0"/>
              </a:rPr>
              <a:t>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4" name="Hình ảnh 13" descr="Ảnh có chứa văn bản, Phông chữ, ảnh chụp màn hình, màu trắng&#10;&#10;Mô tả được tạo tự động">
            <a:extLst>
              <a:ext uri="{FF2B5EF4-FFF2-40B4-BE49-F238E27FC236}">
                <a16:creationId xmlns="" xmlns:a16="http://schemas.microsoft.com/office/drawing/2014/main" id="{363804D9-2365-EF14-C2B7-93B57E8D36E1}"/>
              </a:ext>
            </a:extLst>
          </p:cNvPr>
          <p:cNvPicPr>
            <a:picLocks noChangeAspect="1"/>
          </p:cNvPicPr>
          <p:nvPr/>
        </p:nvPicPr>
        <p:blipFill rotWithShape="1">
          <a:blip r:embed="rId5">
            <a:extLst>
              <a:ext uri="{28A0092B-C50C-407E-A947-70E740481C1C}">
                <a14:useLocalDpi xmlns:a14="http://schemas.microsoft.com/office/drawing/2010/main" val="0"/>
              </a:ext>
            </a:extLst>
          </a:blip>
          <a:srcRect l="13967" t="5068" r="82546" b="82902"/>
          <a:stretch/>
        </p:blipFill>
        <p:spPr>
          <a:xfrm>
            <a:off x="3187120" y="465857"/>
            <a:ext cx="598510" cy="684765"/>
          </a:xfrm>
          <a:prstGeom prst="rect">
            <a:avLst/>
          </a:prstGeom>
        </p:spPr>
      </p:pic>
    </p:spTree>
    <p:extLst>
      <p:ext uri="{BB962C8B-B14F-4D97-AF65-F5344CB8AC3E}">
        <p14:creationId xmlns:p14="http://schemas.microsoft.com/office/powerpoint/2010/main" val="2491420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299884" y="1002891"/>
            <a:ext cx="11592232" cy="5058696"/>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73801" y="1270593"/>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3</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93615" y="1290395"/>
            <a:ext cx="9350470" cy="1200329"/>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Thay </a:t>
            </a:r>
            <a:r>
              <a:rPr lang="en-US" sz="3600" b="1">
                <a:solidFill>
                  <a:srgbClr val="FF0000"/>
                </a:solidFill>
                <a:latin typeface="Calibri" panose="020F0502020204030204" pitchFamily="34" charset="0"/>
                <a:cs typeface="Calibri" panose="020F0502020204030204" pitchFamily="34" charset="0"/>
              </a:rPr>
              <a:t>       </a:t>
            </a:r>
            <a:r>
              <a:rPr lang="vi-VN" sz="3600" b="1">
                <a:solidFill>
                  <a:srgbClr val="FF0000"/>
                </a:solidFill>
                <a:latin typeface="Calibri" panose="020F0502020204030204" pitchFamily="34" charset="0"/>
                <a:cs typeface="Calibri" panose="020F0502020204030204" pitchFamily="34" charset="0"/>
              </a:rPr>
              <a:t>trong đoạn văn sau bằng một từ ngữ phù hợp trong ngoặc </a:t>
            </a:r>
            <a:r>
              <a:rPr lang="en-US" sz="3600" b="1">
                <a:solidFill>
                  <a:srgbClr val="FF0000"/>
                </a:solidFill>
                <a:latin typeface="Calibri" panose="020F0502020204030204" pitchFamily="34" charset="0"/>
                <a:cs typeface="Calibri" panose="020F0502020204030204" pitchFamily="34" charset="0"/>
              </a:rPr>
              <a:t>đơ</a:t>
            </a:r>
            <a:r>
              <a:rPr lang="vi-VN" sz="3600" b="1">
                <a:solidFill>
                  <a:srgbClr val="FF0000"/>
                </a:solidFill>
                <a:latin typeface="Calibri" panose="020F0502020204030204" pitchFamily="34" charset="0"/>
                <a:cs typeface="Calibri" panose="020F0502020204030204" pitchFamily="34" charset="0"/>
              </a:rPr>
              <a:t>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Hình ảnh 5" descr="Ảnh có chứa văn bản, Phông chữ, ảnh chụp màn hình, màu trắng&#10;&#10;Mô tả được tạo tự động">
            <a:extLst>
              <a:ext uri="{FF2B5EF4-FFF2-40B4-BE49-F238E27FC236}">
                <a16:creationId xmlns="" xmlns:a16="http://schemas.microsoft.com/office/drawing/2014/main" id="{39D22343-E047-C4FB-E2E8-DCBBBCA471A7}"/>
              </a:ext>
            </a:extLst>
          </p:cNvPr>
          <p:cNvPicPr>
            <a:picLocks noChangeAspect="1"/>
          </p:cNvPicPr>
          <p:nvPr/>
        </p:nvPicPr>
        <p:blipFill rotWithShape="1">
          <a:blip r:embed="rId4">
            <a:extLst>
              <a:ext uri="{28A0092B-C50C-407E-A947-70E740481C1C}">
                <a14:useLocalDpi xmlns:a14="http://schemas.microsoft.com/office/drawing/2010/main" val="0"/>
              </a:ext>
            </a:extLst>
          </a:blip>
          <a:srcRect l="13967" t="5068" r="82546" b="82902"/>
          <a:stretch/>
        </p:blipFill>
        <p:spPr>
          <a:xfrm>
            <a:off x="2823559" y="1250038"/>
            <a:ext cx="598510" cy="684765"/>
          </a:xfrm>
          <a:prstGeom prst="rect">
            <a:avLst/>
          </a:prstGeom>
        </p:spPr>
      </p:pic>
      <p:sp>
        <p:nvSpPr>
          <p:cNvPr id="14" name="Hộp Văn bản 13">
            <a:extLst>
              <a:ext uri="{FF2B5EF4-FFF2-40B4-BE49-F238E27FC236}">
                <a16:creationId xmlns="" xmlns:a16="http://schemas.microsoft.com/office/drawing/2014/main" id="{B2EA309B-01A3-A598-5596-CC4496D3632F}"/>
              </a:ext>
            </a:extLst>
          </p:cNvPr>
          <p:cNvSpPr txBox="1"/>
          <p:nvPr/>
        </p:nvSpPr>
        <p:spPr>
          <a:xfrm>
            <a:off x="873801" y="2718638"/>
            <a:ext cx="10606548" cy="2554545"/>
          </a:xfrm>
          <a:prstGeom prst="rect">
            <a:avLst/>
          </a:prstGeom>
          <a:noFill/>
        </p:spPr>
        <p:txBody>
          <a:bodyPr wrap="square">
            <a:spAutoFit/>
          </a:bodyPr>
          <a:lstStyle/>
          <a:p>
            <a:pPr algn="just"/>
            <a:r>
              <a:rPr lang="en-US" sz="3200"/>
              <a:t>	Biển luôn thay đổi màu tuỳ theo sắc mây trời. Trời </a:t>
            </a:r>
            <a:r>
              <a:rPr lang="en-US" sz="3200" b="1" i="1"/>
              <a:t>xanh thẳm</a:t>
            </a:r>
            <a:r>
              <a:rPr lang="en-US" sz="3200"/>
              <a:t>, biển cũng thẳm xanh như dâng cao lên, chắc nịch. Trời     </a:t>
            </a:r>
            <a:r>
              <a:rPr lang="en-US" sz="3200" b="1" i="1"/>
              <a:t>rải</a:t>
            </a:r>
            <a:r>
              <a:rPr lang="en-US" sz="3200"/>
              <a:t> mây trắng nhạt, biển </a:t>
            </a:r>
            <a:r>
              <a:rPr lang="en-US" sz="3200" b="1" i="1"/>
              <a:t>mơ màng </a:t>
            </a:r>
            <a:r>
              <a:rPr lang="en-US" sz="3200"/>
              <a:t>dịu hơi sương. Trời </a:t>
            </a:r>
            <a:r>
              <a:rPr lang="en-US" sz="3200" b="1" i="1"/>
              <a:t>âm u </a:t>
            </a:r>
            <a:r>
              <a:rPr lang="en-US" sz="3200"/>
              <a:t>mây mưa, biển </a:t>
            </a:r>
            <a:r>
              <a:rPr lang="en-US" sz="3200" b="1" i="1"/>
              <a:t>xám xịt</a:t>
            </a:r>
            <a:r>
              <a:rPr lang="en-US" sz="3200"/>
              <a:t> nặng nề. Trời </a:t>
            </a:r>
            <a:r>
              <a:rPr lang="en-US" sz="3200" b="1" i="1"/>
              <a:t>ầm ầm</a:t>
            </a:r>
            <a:r>
              <a:rPr lang="en-US" sz="3200"/>
              <a:t> dông gió, biển đục ngầu, giận dữ,...</a:t>
            </a:r>
          </a:p>
        </p:txBody>
      </p:sp>
      <p:sp>
        <p:nvSpPr>
          <p:cNvPr id="30" name="Hộp Văn bản 29">
            <a:extLst>
              <a:ext uri="{FF2B5EF4-FFF2-40B4-BE49-F238E27FC236}">
                <a16:creationId xmlns="" xmlns:a16="http://schemas.microsoft.com/office/drawing/2014/main" id="{8E96F553-B371-43BC-47DF-E3BCE26E1B9D}"/>
              </a:ext>
            </a:extLst>
          </p:cNvPr>
          <p:cNvSpPr txBox="1"/>
          <p:nvPr/>
        </p:nvSpPr>
        <p:spPr>
          <a:xfrm>
            <a:off x="4091491" y="5071867"/>
            <a:ext cx="7226708" cy="584775"/>
          </a:xfrm>
          <a:prstGeom prst="rect">
            <a:avLst/>
          </a:prstGeom>
          <a:noFill/>
        </p:spPr>
        <p:txBody>
          <a:bodyPr wrap="square">
            <a:spAutoFit/>
          </a:bodyPr>
          <a:lstStyle/>
          <a:p>
            <a:pPr algn="r"/>
            <a:r>
              <a:rPr lang="en-US" sz="3200" i="1"/>
              <a:t>Theo</a:t>
            </a:r>
            <a:r>
              <a:rPr lang="en-US" sz="3200"/>
              <a:t> Vũ Tú Nam</a:t>
            </a:r>
          </a:p>
        </p:txBody>
      </p:sp>
    </p:spTree>
    <p:extLst>
      <p:ext uri="{BB962C8B-B14F-4D97-AF65-F5344CB8AC3E}">
        <p14:creationId xmlns:p14="http://schemas.microsoft.com/office/powerpoint/2010/main" val="24206769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54E0AB50-058E-3757-A4C4-A6D6650A3B78}"/>
              </a:ext>
            </a:extLst>
          </p:cNvPr>
          <p:cNvPicPr>
            <a:picLocks noChangeAspect="1"/>
          </p:cNvPicPr>
          <p:nvPr/>
        </p:nvPicPr>
        <p:blipFill>
          <a:blip r:embed="rId3"/>
          <a:stretch>
            <a:fillRect/>
          </a:stretch>
        </p:blipFill>
        <p:spPr>
          <a:xfrm>
            <a:off x="-1" y="0"/>
            <a:ext cx="12192001" cy="6858000"/>
          </a:xfrm>
          <a:prstGeom prst="rect">
            <a:avLst/>
          </a:prstGeom>
        </p:spPr>
      </p:pic>
      <p:pic>
        <p:nvPicPr>
          <p:cNvPr id="5" name="Picture 2" descr="Nhãn dán long lanh">
            <a:extLst>
              <a:ext uri="{FF2B5EF4-FFF2-40B4-BE49-F238E27FC236}">
                <a16:creationId xmlns="" xmlns:a16="http://schemas.microsoft.com/office/drawing/2014/main" id="{6DD008EB-BCB3-8CE8-9301-A27D99B42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996" y="846893"/>
            <a:ext cx="2582107" cy="2582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hãn dán long lanh">
            <a:extLst>
              <a:ext uri="{FF2B5EF4-FFF2-40B4-BE49-F238E27FC236}">
                <a16:creationId xmlns="" xmlns:a16="http://schemas.microsoft.com/office/drawing/2014/main" id="{6FEBE76F-085C-46FD-B002-660D99CDD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50084" y="3153213"/>
            <a:ext cx="2582105" cy="258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35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D210BC-BD28-7756-7D50-EEE4F4124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2" name="Picture 9">
            <a:extLst>
              <a:ext uri="{FF2B5EF4-FFF2-40B4-BE49-F238E27FC236}">
                <a16:creationId xmlns="" xmlns:a16="http://schemas.microsoft.com/office/drawing/2014/main" id="{0CAA6E50-21E7-6040-C2BB-8DD01653FFA9}"/>
              </a:ext>
            </a:extLst>
          </p:cNvPr>
          <p:cNvPicPr>
            <a:picLocks noChangeAspect="1"/>
          </p:cNvPicPr>
          <p:nvPr/>
        </p:nvPicPr>
        <p:blipFill rotWithShape="1">
          <a:blip r:embed="rId4">
            <a:extLst>
              <a:ext uri="{28A0092B-C50C-407E-A947-70E740481C1C}">
                <a14:useLocalDpi xmlns:a14="http://schemas.microsoft.com/office/drawing/2010/main" val="0"/>
              </a:ext>
            </a:extLst>
          </a:blip>
          <a:srcRect l="19146" b="-4561"/>
          <a:stretch/>
        </p:blipFill>
        <p:spPr>
          <a:xfrm>
            <a:off x="2659525" y="0"/>
            <a:ext cx="6872950" cy="5773003"/>
          </a:xfrm>
          <a:prstGeom prst="rect">
            <a:avLst/>
          </a:prstGeom>
        </p:spPr>
      </p:pic>
      <p:sp>
        <p:nvSpPr>
          <p:cNvPr id="3" name="TextBox 13">
            <a:extLst>
              <a:ext uri="{FF2B5EF4-FFF2-40B4-BE49-F238E27FC236}">
                <a16:creationId xmlns="" xmlns:a16="http://schemas.microsoft.com/office/drawing/2014/main" id="{F051DB90-EDC7-47F6-8524-AE117A1E202A}"/>
              </a:ext>
            </a:extLst>
          </p:cNvPr>
          <p:cNvSpPr txBox="1"/>
          <p:nvPr/>
        </p:nvSpPr>
        <p:spPr>
          <a:xfrm>
            <a:off x="3340897" y="2240215"/>
            <a:ext cx="5832601" cy="2215991"/>
          </a:xfrm>
          <a:prstGeom prst="rect">
            <a:avLst/>
          </a:prstGeom>
          <a:noFill/>
        </p:spPr>
        <p:txBody>
          <a:bodyPr wrap="square" rtlCol="0">
            <a:spAutoFit/>
          </a:bodyPr>
          <a:lstStyle/>
          <a:p>
            <a:pPr algn="ctr"/>
            <a:r>
              <a:rPr lang="en-US" sz="13800">
                <a:solidFill>
                  <a:srgbClr val="C00000"/>
                </a:solidFill>
                <a:latin typeface="LNTH-Dinomiko" panose="02000500000000000000" pitchFamily="2" charset="0"/>
              </a:rPr>
              <a:t>Đặt câu</a:t>
            </a:r>
          </a:p>
        </p:txBody>
      </p:sp>
      <p:pic>
        <p:nvPicPr>
          <p:cNvPr id="10" name="Picture 6">
            <a:extLst>
              <a:ext uri="{FF2B5EF4-FFF2-40B4-BE49-F238E27FC236}">
                <a16:creationId xmlns="" xmlns:a16="http://schemas.microsoft.com/office/drawing/2014/main" id="{F0307E96-659E-FDA3-5920-E681F37030B7}"/>
              </a:ext>
            </a:extLst>
          </p:cNvPr>
          <p:cNvPicPr>
            <a:picLocks noChangeAspect="1"/>
          </p:cNvPicPr>
          <p:nvPr/>
        </p:nvPicPr>
        <p:blipFill>
          <a:blip r:embed="rId5"/>
          <a:srcRect/>
          <a:stretch>
            <a:fillRect/>
          </a:stretch>
        </p:blipFill>
        <p:spPr>
          <a:xfrm>
            <a:off x="453567" y="3663635"/>
            <a:ext cx="2910949" cy="3092641"/>
          </a:xfrm>
          <a:prstGeom prst="rect">
            <a:avLst/>
          </a:prstGeom>
        </p:spPr>
      </p:pic>
      <p:pic>
        <p:nvPicPr>
          <p:cNvPr id="11" name="Picture 7">
            <a:extLst>
              <a:ext uri="{FF2B5EF4-FFF2-40B4-BE49-F238E27FC236}">
                <a16:creationId xmlns="" xmlns:a16="http://schemas.microsoft.com/office/drawing/2014/main" id="{417837E7-FB20-D542-17DA-51F36C601A19}"/>
              </a:ext>
            </a:extLst>
          </p:cNvPr>
          <p:cNvPicPr>
            <a:picLocks noChangeAspect="1"/>
          </p:cNvPicPr>
          <p:nvPr/>
        </p:nvPicPr>
        <p:blipFill>
          <a:blip r:embed="rId6"/>
          <a:srcRect/>
          <a:stretch>
            <a:fillRect/>
          </a:stretch>
        </p:blipFill>
        <p:spPr>
          <a:xfrm>
            <a:off x="9399386" y="3795458"/>
            <a:ext cx="2339047" cy="2960818"/>
          </a:xfrm>
          <a:prstGeom prst="rect">
            <a:avLst/>
          </a:prstGeom>
        </p:spPr>
      </p:pic>
    </p:spTree>
    <p:extLst>
      <p:ext uri="{BB962C8B-B14F-4D97-AF65-F5344CB8AC3E}">
        <p14:creationId xmlns:p14="http://schemas.microsoft.com/office/powerpoint/2010/main" val="129036735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8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8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80000">
                                          <p:cBhvr additive="base">
                                            <p:cTn id="23"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299884" y="368710"/>
            <a:ext cx="11592232" cy="632705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29556" y="753428"/>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4</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49370" y="773230"/>
            <a:ext cx="9350470" cy="646331"/>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Đặt 2 – 3 câu về một cảnh đẹp thiên nhiên.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8" name="Hình ảnh 17" descr="Ảnh có chứa phong cảnh, thiên nhiên, ngoài trời, mây&#10;&#10;Mô tả được tạo tự động">
            <a:extLst>
              <a:ext uri="{FF2B5EF4-FFF2-40B4-BE49-F238E27FC236}">
                <a16:creationId xmlns="" xmlns:a16="http://schemas.microsoft.com/office/drawing/2014/main" id="{0183014B-5349-D794-DE71-9C9339483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552" y="1522869"/>
            <a:ext cx="7192896" cy="4798085"/>
          </a:xfrm>
          <a:prstGeom prst="roundRect">
            <a:avLst/>
          </a:prstGeom>
        </p:spPr>
      </p:pic>
    </p:spTree>
    <p:extLst>
      <p:ext uri="{BB962C8B-B14F-4D97-AF65-F5344CB8AC3E}">
        <p14:creationId xmlns:p14="http://schemas.microsoft.com/office/powerpoint/2010/main" val="313202761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299884" y="383459"/>
            <a:ext cx="11592232" cy="6032090"/>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73801" y="651161"/>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4</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93615" y="670963"/>
            <a:ext cx="9350470" cy="646331"/>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Đặt 2 – 3 câu về một cảnh đẹp thiên nhiên.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 name="Picture 14">
            <a:extLst>
              <a:ext uri="{FF2B5EF4-FFF2-40B4-BE49-F238E27FC236}">
                <a16:creationId xmlns="" xmlns:a16="http://schemas.microsoft.com/office/drawing/2014/main" id="{59C43E87-293E-8219-722F-F2F9F00E0B3D}"/>
              </a:ext>
            </a:extLst>
          </p:cNvPr>
          <p:cNvPicPr>
            <a:picLocks noChangeAspect="1"/>
          </p:cNvPicPr>
          <p:nvPr/>
        </p:nvPicPr>
        <p:blipFill>
          <a:blip r:embed="rId4"/>
          <a:srcRect/>
          <a:stretch>
            <a:fillRect/>
          </a:stretch>
        </p:blipFill>
        <p:spPr>
          <a:xfrm>
            <a:off x="3631345" y="2850327"/>
            <a:ext cx="4573140" cy="3624214"/>
          </a:xfrm>
          <a:prstGeom prst="rect">
            <a:avLst/>
          </a:prstGeom>
        </p:spPr>
      </p:pic>
      <p:sp>
        <p:nvSpPr>
          <p:cNvPr id="11" name="TextBox 67">
            <a:extLst>
              <a:ext uri="{FF2B5EF4-FFF2-40B4-BE49-F238E27FC236}">
                <a16:creationId xmlns="" xmlns:a16="http://schemas.microsoft.com/office/drawing/2014/main" id="{4F365087-8B09-BCB6-C974-330F6022AB97}"/>
              </a:ext>
            </a:extLst>
          </p:cNvPr>
          <p:cNvSpPr txBox="1"/>
          <p:nvPr/>
        </p:nvSpPr>
        <p:spPr>
          <a:xfrm>
            <a:off x="1290596" y="1420602"/>
            <a:ext cx="9610808" cy="1323439"/>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8000" b="1">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rPr>
              <a:t>NÓI THEO NHÓM ĐÔI</a:t>
            </a:r>
            <a:endParaRPr lang="en-US" sz="8000" b="1" dirty="0">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25756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47" name="Hình chữ nhật: Góc Tròn 46">
            <a:extLst>
              <a:ext uri="{FF2B5EF4-FFF2-40B4-BE49-F238E27FC236}">
                <a16:creationId xmlns="" xmlns:a16="http://schemas.microsoft.com/office/drawing/2014/main" id="{C518577E-EB63-2BD2-825D-0B860E9AD8D9}"/>
              </a:ext>
            </a:extLst>
          </p:cNvPr>
          <p:cNvSpPr/>
          <p:nvPr/>
        </p:nvSpPr>
        <p:spPr>
          <a:xfrm>
            <a:off x="2113349" y="1750388"/>
            <a:ext cx="8708287" cy="4665160"/>
          </a:xfrm>
          <a:prstGeom prst="roundRect">
            <a:avLst/>
          </a:prstGeom>
          <a:solidFill>
            <a:schemeClr val="bg1">
              <a:alpha val="83000"/>
            </a:schemeClr>
          </a:solid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descr="Ảnh có chứa trang phục, Mặt người, phim hoạt hình, người&#10;&#10;Mô tả được tạo tự động">
            <a:extLst>
              <a:ext uri="{FF2B5EF4-FFF2-40B4-BE49-F238E27FC236}">
                <a16:creationId xmlns="" xmlns:a16="http://schemas.microsoft.com/office/drawing/2014/main" id="{9C76AD42-1D36-889B-2283-1FBFB842FC91}"/>
              </a:ext>
            </a:extLst>
          </p:cNvPr>
          <p:cNvPicPr>
            <a:picLocks noChangeAspect="1"/>
          </p:cNvPicPr>
          <p:nvPr/>
        </p:nvPicPr>
        <p:blipFill>
          <a:blip r:embed="rId4"/>
          <a:stretch>
            <a:fillRect/>
          </a:stretch>
        </p:blipFill>
        <p:spPr>
          <a:xfrm>
            <a:off x="3400119" y="1807593"/>
            <a:ext cx="6134745" cy="4983098"/>
          </a:xfrm>
          <a:prstGeom prst="rect">
            <a:avLst/>
          </a:prstGeom>
        </p:spPr>
      </p:pic>
      <p:grpSp>
        <p:nvGrpSpPr>
          <p:cNvPr id="8" name="Nhóm 7">
            <a:extLst>
              <a:ext uri="{FF2B5EF4-FFF2-40B4-BE49-F238E27FC236}">
                <a16:creationId xmlns="" xmlns:a16="http://schemas.microsoft.com/office/drawing/2014/main" id="{AC43BAD7-97EB-1562-BC12-8DE5260458C7}"/>
              </a:ext>
            </a:extLst>
          </p:cNvPr>
          <p:cNvGrpSpPr/>
          <p:nvPr/>
        </p:nvGrpSpPr>
        <p:grpSpPr>
          <a:xfrm>
            <a:off x="1730108" y="752168"/>
            <a:ext cx="9301685" cy="998220"/>
            <a:chOff x="712469" y="0"/>
            <a:chExt cx="9301685" cy="998220"/>
          </a:xfrm>
        </p:grpSpPr>
        <p:sp>
          <p:nvSpPr>
            <p:cNvPr id="11" name="Hình chữ nhật 10">
              <a:extLst>
                <a:ext uri="{FF2B5EF4-FFF2-40B4-BE49-F238E27FC236}">
                  <a16:creationId xmlns="" xmlns:a16="http://schemas.microsoft.com/office/drawing/2014/main" id="{BD1ADB2B-6FED-9420-AC76-E7C1842C9122}"/>
                </a:ext>
              </a:extLst>
            </p:cNvPr>
            <p:cNvSpPr/>
            <p:nvPr/>
          </p:nvSpPr>
          <p:spPr>
            <a:xfrm>
              <a:off x="712469" y="0"/>
              <a:ext cx="9301685" cy="998220"/>
            </a:xfrm>
            <a:custGeom>
              <a:avLst/>
              <a:gdLst>
                <a:gd name="connsiteX0" fmla="*/ 0 w 9301685"/>
                <a:gd name="connsiteY0" fmla="*/ 0 h 998220"/>
                <a:gd name="connsiteX1" fmla="*/ 9301685 w 9301685"/>
                <a:gd name="connsiteY1" fmla="*/ 0 h 998220"/>
                <a:gd name="connsiteX2" fmla="*/ 9301685 w 9301685"/>
                <a:gd name="connsiteY2" fmla="*/ 998220 h 998220"/>
                <a:gd name="connsiteX3" fmla="*/ 0 w 9301685"/>
                <a:gd name="connsiteY3" fmla="*/ 998220 h 998220"/>
                <a:gd name="connsiteX4" fmla="*/ 0 w 9301685"/>
                <a:gd name="connsiteY4" fmla="*/ 0 h 99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1685" h="998220" fill="none" extrusionOk="0">
                  <a:moveTo>
                    <a:pt x="0" y="0"/>
                  </a:moveTo>
                  <a:cubicBezTo>
                    <a:pt x="1266732" y="-70808"/>
                    <a:pt x="5065698" y="-43998"/>
                    <a:pt x="9301685" y="0"/>
                  </a:cubicBezTo>
                  <a:cubicBezTo>
                    <a:pt x="9258172" y="494433"/>
                    <a:pt x="9269091" y="840081"/>
                    <a:pt x="9301685" y="998220"/>
                  </a:cubicBezTo>
                  <a:cubicBezTo>
                    <a:pt x="7121213" y="1148078"/>
                    <a:pt x="2561867" y="874645"/>
                    <a:pt x="0" y="998220"/>
                  </a:cubicBezTo>
                  <a:cubicBezTo>
                    <a:pt x="27323" y="837355"/>
                    <a:pt x="-79574" y="206393"/>
                    <a:pt x="0" y="0"/>
                  </a:cubicBezTo>
                  <a:close/>
                </a:path>
                <a:path w="9301685" h="998220" stroke="0" extrusionOk="0">
                  <a:moveTo>
                    <a:pt x="0" y="0"/>
                  </a:moveTo>
                  <a:cubicBezTo>
                    <a:pt x="2011597" y="136911"/>
                    <a:pt x="5433210" y="144888"/>
                    <a:pt x="9301685" y="0"/>
                  </a:cubicBezTo>
                  <a:cubicBezTo>
                    <a:pt x="9225128" y="341410"/>
                    <a:pt x="9300270" y="661737"/>
                    <a:pt x="9301685" y="998220"/>
                  </a:cubicBezTo>
                  <a:cubicBezTo>
                    <a:pt x="4702768" y="867285"/>
                    <a:pt x="3392772" y="856118"/>
                    <a:pt x="0" y="998220"/>
                  </a:cubicBezTo>
                  <a:cubicBezTo>
                    <a:pt x="-75097" y="760341"/>
                    <a:pt x="-68901" y="384608"/>
                    <a:pt x="0" y="0"/>
                  </a:cubicBezTo>
                  <a:close/>
                </a:path>
              </a:pathLst>
            </a:custGeom>
            <a:solidFill>
              <a:schemeClr val="accent4">
                <a:lumMod val="40000"/>
                <a:lumOff val="60000"/>
              </a:schemeClr>
            </a:solidFill>
            <a:ln w="28575">
              <a:solidFill>
                <a:srgbClr val="FF0000"/>
              </a:solidFill>
              <a:extLst>
                <a:ext uri="{C807C97D-BFC1-408E-A445-0C87EB9F89A2}">
                  <ask:lineSketchStyleProps xmlns="" xmlns:ask="http://schemas.microsoft.com/office/drawing/2018/sketchyshapes" sd="3243826647">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 xmlns:a16="http://schemas.microsoft.com/office/drawing/2014/main" id="{F02C8919-28A1-DED4-9FB3-2BCC912687D1}"/>
                </a:ext>
              </a:extLst>
            </p:cNvPr>
            <p:cNvSpPr txBox="1"/>
            <p:nvPr/>
          </p:nvSpPr>
          <p:spPr>
            <a:xfrm>
              <a:off x="1846041" y="127759"/>
              <a:ext cx="8160058" cy="769441"/>
            </a:xfrm>
            <a:prstGeom prst="rect">
              <a:avLst/>
            </a:prstGeom>
            <a:noFill/>
          </p:spPr>
          <p:txBody>
            <a:bodyPr wrap="square" rtlCol="0">
              <a:spAutoFit/>
            </a:bodyPr>
            <a:lstStyle/>
            <a:p>
              <a:r>
                <a:rPr lang="en-US" sz="4400" b="1">
                  <a:latin typeface="+mn-lt"/>
                </a:rPr>
                <a:t>Thực hiện bài tập 4 vào vở bài tập </a:t>
              </a:r>
            </a:p>
          </p:txBody>
        </p:sp>
      </p:grpSp>
      <p:grpSp>
        <p:nvGrpSpPr>
          <p:cNvPr id="13" name="Nhóm 12">
            <a:extLst>
              <a:ext uri="{FF2B5EF4-FFF2-40B4-BE49-F238E27FC236}">
                <a16:creationId xmlns="" xmlns:a16="http://schemas.microsoft.com/office/drawing/2014/main" id="{49FBA214-3A96-C0B3-6C70-5925EE2489A9}"/>
              </a:ext>
            </a:extLst>
          </p:cNvPr>
          <p:cNvGrpSpPr/>
          <p:nvPr/>
        </p:nvGrpSpPr>
        <p:grpSpPr>
          <a:xfrm>
            <a:off x="613481" y="693140"/>
            <a:ext cx="2368545" cy="2228905"/>
            <a:chOff x="-88562" y="-57205"/>
            <a:chExt cx="2368545" cy="2228905"/>
          </a:xfrm>
        </p:grpSpPr>
        <p:sp>
          <p:nvSpPr>
            <p:cNvPr id="18" name="Hình Bầu dục 17">
              <a:extLst>
                <a:ext uri="{FF2B5EF4-FFF2-40B4-BE49-F238E27FC236}">
                  <a16:creationId xmlns="" xmlns:a16="http://schemas.microsoft.com/office/drawing/2014/main" id="{A1E43903-821C-A8BA-C864-9A628339E685}"/>
                </a:ext>
              </a:extLst>
            </p:cNvPr>
            <p:cNvSpPr/>
            <p:nvPr/>
          </p:nvSpPr>
          <p:spPr>
            <a:xfrm>
              <a:off x="-88562" y="-57205"/>
              <a:ext cx="2242144" cy="2228905"/>
            </a:xfrm>
            <a:prstGeom prst="ellipse">
              <a:avLst/>
            </a:prstGeom>
            <a:solidFill>
              <a:srgbClr val="FFD9E8"/>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6" descr="A cartoon of a child holding a pencil&#10;&#10;Description automatically generated with medium confidence">
              <a:extLst>
                <a:ext uri="{FF2B5EF4-FFF2-40B4-BE49-F238E27FC236}">
                  <a16:creationId xmlns="" xmlns:a16="http://schemas.microsoft.com/office/drawing/2014/main" id="{0A756A2B-E526-8A1A-EA8A-5F5646F124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8562" y="144834"/>
              <a:ext cx="2368545" cy="2026866"/>
            </a:xfrm>
            <a:prstGeom prst="rect">
              <a:avLst/>
            </a:prstGeom>
          </p:spPr>
        </p:pic>
      </p:grpSp>
    </p:spTree>
    <p:extLst>
      <p:ext uri="{BB962C8B-B14F-4D97-AF65-F5344CB8AC3E}">
        <p14:creationId xmlns:p14="http://schemas.microsoft.com/office/powerpoint/2010/main" val="1496475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265470"/>
            <a:ext cx="11289437" cy="6356555"/>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67">
            <a:extLst>
              <a:ext uri="{FF2B5EF4-FFF2-40B4-BE49-F238E27FC236}">
                <a16:creationId xmlns="" xmlns:a16="http://schemas.microsoft.com/office/drawing/2014/main" id="{78A1F93A-22C1-8C7E-9298-DE5D065711FE}"/>
              </a:ext>
            </a:extLst>
          </p:cNvPr>
          <p:cNvSpPr txBox="1"/>
          <p:nvPr/>
        </p:nvSpPr>
        <p:spPr>
          <a:xfrm>
            <a:off x="1656735" y="1527631"/>
            <a:ext cx="8878529" cy="1446550"/>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8800" b="1">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rPr>
              <a:t>CÙNG CHIA SẺ</a:t>
            </a:r>
            <a:endParaRPr lang="en-US" sz="8800" b="1" dirty="0">
              <a:ln w="28575">
                <a:solidFill>
                  <a:schemeClr val="bg1">
                    <a:lumMod val="95000"/>
                  </a:schemeClr>
                </a:solidFill>
                <a:prstDash val="solid"/>
              </a:ln>
              <a:solidFill>
                <a:srgbClr val="FF0066"/>
              </a:solidFill>
              <a:effectLst>
                <a:glow rad="139700">
                  <a:srgbClr val="FFFF66"/>
                </a:glow>
              </a:effectLst>
              <a:latin typeface="UVN Banh Mi" pitchFamily="2" charset="0"/>
              <a:ea typeface="LNTH-LuoLuoNotangYuanTi 1" pitchFamily="2" charset="-128"/>
              <a:cs typeface="LNTH-LuoLuoNotangYuanTi 1" pitchFamily="2" charset="-128"/>
            </a:endParaRPr>
          </a:p>
        </p:txBody>
      </p:sp>
      <p:sp>
        <p:nvSpPr>
          <p:cNvPr id="6" name="TextBox 9">
            <a:extLst>
              <a:ext uri="{FF2B5EF4-FFF2-40B4-BE49-F238E27FC236}">
                <a16:creationId xmlns="" xmlns:a16="http://schemas.microsoft.com/office/drawing/2014/main" id="{AEF62F1D-AE8C-C2BB-DD6E-C4779ADB6671}"/>
              </a:ext>
            </a:extLst>
          </p:cNvPr>
          <p:cNvSpPr txBox="1"/>
          <p:nvPr/>
        </p:nvSpPr>
        <p:spPr>
          <a:xfrm>
            <a:off x="3237861" y="3031769"/>
            <a:ext cx="5716270" cy="1200329"/>
          </a:xfrm>
          <a:prstGeom prst="rect">
            <a:avLst/>
          </a:prstGeom>
          <a:noFill/>
        </p:spPr>
        <p:txBody>
          <a:bodyPr wrap="square">
            <a:spAutoFit/>
          </a:bodyPr>
          <a:lstStyle/>
          <a:p>
            <a:pPr algn="ct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Các</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nhóm</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khác</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r>
            <a:b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b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lắng</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err="1">
                <a:ln w="9525">
                  <a:noFill/>
                  <a:prstDash val="solid"/>
                </a:ln>
                <a:solidFill>
                  <a:srgbClr val="FF0066"/>
                </a:solidFill>
                <a:latin typeface="Calibri" panose="020F0502020204030204" pitchFamily="34" charset="0"/>
                <a:cs typeface="Calibri" panose="020F0502020204030204" pitchFamily="34" charset="0"/>
                <a:sym typeface="+mn-lt"/>
              </a:rPr>
              <a:t>nghe</a:t>
            </a:r>
            <a:r>
              <a:rPr lang="en-US" altLang="zh-CN" sz="3600">
                <a:ln w="9525">
                  <a:noFill/>
                  <a:prstDash val="solid"/>
                </a:ln>
                <a:solidFill>
                  <a:srgbClr val="FF0066"/>
                </a:solidFill>
                <a:latin typeface="Calibri" panose="020F0502020204030204" pitchFamily="34" charset="0"/>
                <a:cs typeface="Calibri" panose="020F0502020204030204" pitchFamily="34" charset="0"/>
                <a:sym typeface="+mn-lt"/>
              </a:rPr>
              <a:t>, nhận </a:t>
            </a:r>
            <a:r>
              <a:rPr lang="en-US" altLang="zh-CN" sz="3600" dirty="0" err="1">
                <a:ln w="9525">
                  <a:noFill/>
                  <a:prstDash val="solid"/>
                </a:ln>
                <a:solidFill>
                  <a:srgbClr val="FF0066"/>
                </a:solidFill>
                <a:latin typeface="Calibri" panose="020F0502020204030204" pitchFamily="34" charset="0"/>
                <a:cs typeface="Calibri" panose="020F0502020204030204" pitchFamily="34" charset="0"/>
                <a:sym typeface="+mn-lt"/>
              </a:rPr>
              <a:t>xét</a:t>
            </a:r>
            <a:r>
              <a:rPr lang="en-US" altLang="zh-CN" sz="3600">
                <a:ln w="9525">
                  <a:noFill/>
                  <a:prstDash val="solid"/>
                </a:ln>
                <a:solidFill>
                  <a:srgbClr val="FF0066"/>
                </a:solidFill>
                <a:latin typeface="Calibri" panose="020F0502020204030204" pitchFamily="34" charset="0"/>
                <a:cs typeface="Calibri" panose="020F0502020204030204" pitchFamily="34" charset="0"/>
                <a:sym typeface="+mn-lt"/>
              </a:rPr>
              <a:t>, bổ </a:t>
            </a:r>
            <a:r>
              <a:rPr lang="en-US" altLang="zh-CN" sz="3600" dirty="0">
                <a:ln w="9525">
                  <a:noFill/>
                  <a:prstDash val="solid"/>
                </a:ln>
                <a:solidFill>
                  <a:srgbClr val="FF0066"/>
                </a:solidFill>
                <a:latin typeface="Calibri" panose="020F0502020204030204" pitchFamily="34" charset="0"/>
                <a:cs typeface="Calibri" panose="020F0502020204030204" pitchFamily="34" charset="0"/>
                <a:sym typeface="+mn-lt"/>
              </a:rPr>
              <a:t>sung</a:t>
            </a:r>
            <a:endParaRPr lang="en-US" sz="3600" dirty="0">
              <a:ln w="9525">
                <a:noFill/>
                <a:prstDash val="solid"/>
              </a:ln>
              <a:solidFill>
                <a:srgbClr val="FF0066"/>
              </a:solidFill>
            </a:endParaRPr>
          </a:p>
        </p:txBody>
      </p:sp>
      <p:pic>
        <p:nvPicPr>
          <p:cNvPr id="15" name="Picture 14">
            <a:extLst>
              <a:ext uri="{FF2B5EF4-FFF2-40B4-BE49-F238E27FC236}">
                <a16:creationId xmlns="" xmlns:a16="http://schemas.microsoft.com/office/drawing/2014/main" id="{29CF6529-2EAA-50AD-3D60-65E6EA96E390}"/>
              </a:ext>
            </a:extLst>
          </p:cNvPr>
          <p:cNvPicPr>
            <a:picLocks noChangeAspect="1"/>
          </p:cNvPicPr>
          <p:nvPr/>
        </p:nvPicPr>
        <p:blipFill>
          <a:blip r:embed="rId4"/>
          <a:srcRect/>
          <a:stretch>
            <a:fillRect/>
          </a:stretch>
        </p:blipFill>
        <p:spPr>
          <a:xfrm>
            <a:off x="4562694" y="4232098"/>
            <a:ext cx="3066604" cy="2430284"/>
          </a:xfrm>
          <a:prstGeom prst="rect">
            <a:avLst/>
          </a:prstGeom>
        </p:spPr>
      </p:pic>
      <p:grpSp>
        <p:nvGrpSpPr>
          <p:cNvPr id="2" name="Nhóm 7">
            <a:extLst>
              <a:ext uri="{FF2B5EF4-FFF2-40B4-BE49-F238E27FC236}">
                <a16:creationId xmlns="" xmlns:a16="http://schemas.microsoft.com/office/drawing/2014/main" id="{84BC65AD-B022-22AA-0778-7CB2C6C5D531}"/>
              </a:ext>
            </a:extLst>
          </p:cNvPr>
          <p:cNvGrpSpPr/>
          <p:nvPr/>
        </p:nvGrpSpPr>
        <p:grpSpPr>
          <a:xfrm>
            <a:off x="991788" y="712277"/>
            <a:ext cx="704966" cy="769441"/>
            <a:chOff x="1169225" y="223961"/>
            <a:chExt cx="704966" cy="769441"/>
          </a:xfrm>
        </p:grpSpPr>
        <p:sp>
          <p:nvSpPr>
            <p:cNvPr id="7" name="Oval 22">
              <a:extLst>
                <a:ext uri="{FF2B5EF4-FFF2-40B4-BE49-F238E27FC236}">
                  <a16:creationId xmlns="" xmlns:a16="http://schemas.microsoft.com/office/drawing/2014/main" id="{7150D375-A141-843C-0B1A-FD3696A2F1CB}"/>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 xmlns:a16="http://schemas.microsoft.com/office/drawing/2014/main" id="{4DA863DB-28C1-0553-D837-5D038C9011B3}"/>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4</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10" name="TextBox 1">
            <a:extLst>
              <a:ext uri="{FF2B5EF4-FFF2-40B4-BE49-F238E27FC236}">
                <a16:creationId xmlns="" xmlns:a16="http://schemas.microsoft.com/office/drawing/2014/main" id="{322062C3-93F6-E5C4-8FA6-3D0BA3AD50D2}"/>
              </a:ext>
            </a:extLst>
          </p:cNvPr>
          <p:cNvSpPr txBox="1"/>
          <p:nvPr/>
        </p:nvSpPr>
        <p:spPr>
          <a:xfrm>
            <a:off x="1811602" y="732079"/>
            <a:ext cx="9350470" cy="646331"/>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Đặt 2 – 3 câu về một cảnh đẹp thiên nhiên.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1601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156461" y="324465"/>
            <a:ext cx="11592232" cy="6209070"/>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73800" y="719225"/>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43432"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4</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93614" y="739027"/>
            <a:ext cx="9350470" cy="646331"/>
          </a:xfrm>
          <a:prstGeom prst="rect">
            <a:avLst/>
          </a:prstGeom>
          <a:noFill/>
        </p:spPr>
        <p:txBody>
          <a:bodyPr wrap="square" rtlCol="0">
            <a:spAutoFit/>
          </a:bodyPr>
          <a:lstStyle/>
          <a:p>
            <a:pPr lvl="0">
              <a:defRPr/>
            </a:pPr>
            <a:r>
              <a:rPr lang="vi-VN" sz="3600" b="1">
                <a:solidFill>
                  <a:srgbClr val="FF0000"/>
                </a:solidFill>
                <a:latin typeface="Calibri" panose="020F0502020204030204" pitchFamily="34" charset="0"/>
                <a:cs typeface="Calibri" panose="020F0502020204030204" pitchFamily="34" charset="0"/>
              </a:rPr>
              <a:t>Đặt 2 – 3 câu về một cảnh đẹp thiên nhiên.</a:t>
            </a:r>
            <a:endParaRPr kumimoji="0" lang="en-US" sz="36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3" name="Hình ảnh 12" descr="Ảnh có chứa phong cảnh, thiên nhiên, ngoài trời, mây&#10;&#10;Mô tả được tạo tự động">
            <a:extLst>
              <a:ext uri="{FF2B5EF4-FFF2-40B4-BE49-F238E27FC236}">
                <a16:creationId xmlns="" xmlns:a16="http://schemas.microsoft.com/office/drawing/2014/main" id="{8DEDF197-38E0-F1AE-F682-552C14625D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245" y="1726178"/>
            <a:ext cx="6459465" cy="4308844"/>
          </a:xfrm>
          <a:prstGeom prst="roundRect">
            <a:avLst/>
          </a:prstGeom>
        </p:spPr>
      </p:pic>
      <p:grpSp>
        <p:nvGrpSpPr>
          <p:cNvPr id="16" name="Nhóm 15">
            <a:extLst>
              <a:ext uri="{FF2B5EF4-FFF2-40B4-BE49-F238E27FC236}">
                <a16:creationId xmlns="" xmlns:a16="http://schemas.microsoft.com/office/drawing/2014/main" id="{C547C659-E99D-31C8-80FB-2D2D05D3406D}"/>
              </a:ext>
            </a:extLst>
          </p:cNvPr>
          <p:cNvGrpSpPr/>
          <p:nvPr/>
        </p:nvGrpSpPr>
        <p:grpSpPr>
          <a:xfrm>
            <a:off x="7282068" y="1542036"/>
            <a:ext cx="4432212" cy="1956467"/>
            <a:chOff x="760584" y="2924910"/>
            <a:chExt cx="1944373" cy="909675"/>
          </a:xfrm>
        </p:grpSpPr>
        <p:sp>
          <p:nvSpPr>
            <p:cNvPr id="17" name="Hình chữ nhật: Góc Tròn 16">
              <a:extLst>
                <a:ext uri="{FF2B5EF4-FFF2-40B4-BE49-F238E27FC236}">
                  <a16:creationId xmlns="" xmlns:a16="http://schemas.microsoft.com/office/drawing/2014/main" id="{54DCBD08-C749-21DB-7A29-2A352CE74E23}"/>
                </a:ext>
              </a:extLst>
            </p:cNvPr>
            <p:cNvSpPr/>
            <p:nvPr/>
          </p:nvSpPr>
          <p:spPr>
            <a:xfrm>
              <a:off x="804937" y="3252023"/>
              <a:ext cx="1824730" cy="582562"/>
            </a:xfrm>
            <a:prstGeom prst="roundRect">
              <a:avLst/>
            </a:prstGeom>
            <a:solidFill>
              <a:schemeClr val="accent4">
                <a:lumMod val="20000"/>
                <a:lumOff val="80000"/>
              </a:scheme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Hình ảnh 18">
              <a:extLst>
                <a:ext uri="{FF2B5EF4-FFF2-40B4-BE49-F238E27FC236}">
                  <a16:creationId xmlns="" xmlns:a16="http://schemas.microsoft.com/office/drawing/2014/main" id="{BD81E590-5DEA-291A-F5A0-1B903BB12E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1376944" y="2924910"/>
              <a:ext cx="585727" cy="585727"/>
            </a:xfrm>
            <a:prstGeom prst="rect">
              <a:avLst/>
            </a:prstGeom>
          </p:spPr>
        </p:pic>
        <p:sp>
          <p:nvSpPr>
            <p:cNvPr id="21" name="Hộp Văn bản 20">
              <a:extLst>
                <a:ext uri="{FF2B5EF4-FFF2-40B4-BE49-F238E27FC236}">
                  <a16:creationId xmlns="" xmlns:a16="http://schemas.microsoft.com/office/drawing/2014/main" id="{AD90D39E-BB14-34A1-A9CB-30FE233C1A0E}"/>
                </a:ext>
              </a:extLst>
            </p:cNvPr>
            <p:cNvSpPr txBox="1"/>
            <p:nvPr/>
          </p:nvSpPr>
          <p:spPr>
            <a:xfrm>
              <a:off x="760584" y="3444777"/>
              <a:ext cx="1944373" cy="300517"/>
            </a:xfrm>
            <a:prstGeom prst="rect">
              <a:avLst/>
            </a:prstGeom>
            <a:noFill/>
          </p:spPr>
          <p:txBody>
            <a:bodyPr wrap="square" rtlCol="0">
              <a:spAutoFit/>
            </a:bodyPr>
            <a:lstStyle/>
            <a:p>
              <a:pPr algn="ctr"/>
              <a:r>
                <a:rPr lang="en-US" sz="3600">
                  <a:latin typeface="+mn-lt"/>
                </a:rPr>
                <a:t>Cảnh núi non hùng vĩ.</a:t>
              </a:r>
            </a:p>
          </p:txBody>
        </p:sp>
      </p:grpSp>
      <p:grpSp>
        <p:nvGrpSpPr>
          <p:cNvPr id="26" name="Nhóm 25">
            <a:extLst>
              <a:ext uri="{FF2B5EF4-FFF2-40B4-BE49-F238E27FC236}">
                <a16:creationId xmlns="" xmlns:a16="http://schemas.microsoft.com/office/drawing/2014/main" id="{AB58DE75-8B6D-4215-2992-F6C608E3D323}"/>
              </a:ext>
            </a:extLst>
          </p:cNvPr>
          <p:cNvGrpSpPr/>
          <p:nvPr/>
        </p:nvGrpSpPr>
        <p:grpSpPr>
          <a:xfrm>
            <a:off x="7282068" y="3540709"/>
            <a:ext cx="4432212" cy="1956467"/>
            <a:chOff x="760584" y="2924910"/>
            <a:chExt cx="1944373" cy="909675"/>
          </a:xfrm>
        </p:grpSpPr>
        <p:sp>
          <p:nvSpPr>
            <p:cNvPr id="27" name="Hình chữ nhật: Góc Tròn 26">
              <a:extLst>
                <a:ext uri="{FF2B5EF4-FFF2-40B4-BE49-F238E27FC236}">
                  <a16:creationId xmlns="" xmlns:a16="http://schemas.microsoft.com/office/drawing/2014/main" id="{4873318F-13C9-9A87-EDB4-EAD1C7BEF8C0}"/>
                </a:ext>
              </a:extLst>
            </p:cNvPr>
            <p:cNvSpPr/>
            <p:nvPr/>
          </p:nvSpPr>
          <p:spPr>
            <a:xfrm>
              <a:off x="804937" y="3252023"/>
              <a:ext cx="1824730" cy="582562"/>
            </a:xfrm>
            <a:prstGeom prst="roundRect">
              <a:avLst/>
            </a:prstGeom>
            <a:solidFill>
              <a:schemeClr val="accent4">
                <a:lumMod val="20000"/>
                <a:lumOff val="80000"/>
              </a:scheme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Hình ảnh 27">
              <a:extLst>
                <a:ext uri="{FF2B5EF4-FFF2-40B4-BE49-F238E27FC236}">
                  <a16:creationId xmlns="" xmlns:a16="http://schemas.microsoft.com/office/drawing/2014/main" id="{C584096C-D9C5-2179-0EF2-9AB4BF124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1376944" y="2924910"/>
              <a:ext cx="585727" cy="585727"/>
            </a:xfrm>
            <a:prstGeom prst="rect">
              <a:avLst/>
            </a:prstGeom>
          </p:spPr>
        </p:pic>
        <p:sp>
          <p:nvSpPr>
            <p:cNvPr id="29" name="Hộp Văn bản 28">
              <a:extLst>
                <a:ext uri="{FF2B5EF4-FFF2-40B4-BE49-F238E27FC236}">
                  <a16:creationId xmlns="" xmlns:a16="http://schemas.microsoft.com/office/drawing/2014/main" id="{2DD69505-5CC5-A211-23EB-39E2D5968BAD}"/>
                </a:ext>
              </a:extLst>
            </p:cNvPr>
            <p:cNvSpPr txBox="1"/>
            <p:nvPr/>
          </p:nvSpPr>
          <p:spPr>
            <a:xfrm>
              <a:off x="760584" y="3444777"/>
              <a:ext cx="1944373" cy="300517"/>
            </a:xfrm>
            <a:prstGeom prst="rect">
              <a:avLst/>
            </a:prstGeom>
            <a:noFill/>
          </p:spPr>
          <p:txBody>
            <a:bodyPr wrap="square" rtlCol="0">
              <a:spAutoFit/>
            </a:bodyPr>
            <a:lstStyle/>
            <a:p>
              <a:pPr algn="ctr"/>
              <a:r>
                <a:rPr lang="en-US" sz="3600">
                  <a:latin typeface="+mn-lt"/>
                </a:rPr>
                <a:t>Bầu trời trong xanh.</a:t>
              </a:r>
            </a:p>
          </p:txBody>
        </p:sp>
      </p:grpSp>
      <p:cxnSp>
        <p:nvCxnSpPr>
          <p:cNvPr id="30" name="Đường nối Thẳng 29">
            <a:extLst>
              <a:ext uri="{FF2B5EF4-FFF2-40B4-BE49-F238E27FC236}">
                <a16:creationId xmlns="" xmlns:a16="http://schemas.microsoft.com/office/drawing/2014/main" id="{FF37B04F-ABC9-BD3D-868F-9703D2422A76}"/>
              </a:ext>
            </a:extLst>
          </p:cNvPr>
          <p:cNvCxnSpPr>
            <a:cxnSpLocks/>
          </p:cNvCxnSpPr>
          <p:nvPr/>
        </p:nvCxnSpPr>
        <p:spPr>
          <a:xfrm>
            <a:off x="9246484" y="5263067"/>
            <a:ext cx="19622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 xmlns:a16="http://schemas.microsoft.com/office/drawing/2014/main" id="{F130F5C3-0DE5-D317-2398-3D0F46CB7AE5}"/>
              </a:ext>
            </a:extLst>
          </p:cNvPr>
          <p:cNvCxnSpPr>
            <a:cxnSpLocks/>
          </p:cNvCxnSpPr>
          <p:nvPr/>
        </p:nvCxnSpPr>
        <p:spPr>
          <a:xfrm>
            <a:off x="10081226" y="3247456"/>
            <a:ext cx="13045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420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3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800" decel="100000"/>
                                        <p:tgtEl>
                                          <p:spTgt spid="26"/>
                                        </p:tgtEl>
                                      </p:cBhvr>
                                    </p:animEffect>
                                    <p:anim calcmode="lin" valueType="num">
                                      <p:cBhvr>
                                        <p:cTn id="16" dur="800" decel="100000" fill="hold"/>
                                        <p:tgtEl>
                                          <p:spTgt spid="26"/>
                                        </p:tgtEl>
                                        <p:attrNameLst>
                                          <p:attrName>style.rotation</p:attrName>
                                        </p:attrNameLst>
                                      </p:cBhvr>
                                      <p:tavLst>
                                        <p:tav tm="0">
                                          <p:val>
                                            <p:fltVal val="-90"/>
                                          </p:val>
                                        </p:tav>
                                        <p:tav tm="100000">
                                          <p:val>
                                            <p:fltVal val="0"/>
                                          </p:val>
                                        </p:tav>
                                      </p:tavLst>
                                    </p:anim>
                                    <p:anim calcmode="lin" valueType="num">
                                      <p:cBhvr>
                                        <p:cTn id="17" dur="800" decel="100000" fill="hold"/>
                                        <p:tgtEl>
                                          <p:spTgt spid="26"/>
                                        </p:tgtEl>
                                        <p:attrNameLst>
                                          <p:attrName>ppt_x</p:attrName>
                                        </p:attrNameLst>
                                      </p:cBhvr>
                                      <p:tavLst>
                                        <p:tav tm="0">
                                          <p:val>
                                            <p:strVal val="#ppt_x+0.4"/>
                                          </p:val>
                                        </p:tav>
                                        <p:tav tm="100000">
                                          <p:val>
                                            <p:strVal val="#ppt_x-0.05"/>
                                          </p:val>
                                        </p:tav>
                                      </p:tavLst>
                                    </p:anim>
                                    <p:anim calcmode="lin" valueType="num">
                                      <p:cBhvr>
                                        <p:cTn id="18" dur="800" decel="100000" fill="hold"/>
                                        <p:tgtEl>
                                          <p:spTgt spid="26"/>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table&#10;&#10;Description automatically generated">
            <a:extLst>
              <a:ext uri="{FF2B5EF4-FFF2-40B4-BE49-F238E27FC236}">
                <a16:creationId xmlns="" xmlns:a16="http://schemas.microsoft.com/office/drawing/2014/main" id="{2961381E-3AFA-D5DA-25D6-73DBEC96C1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79" b="7367"/>
          <a:stretch/>
        </p:blipFill>
        <p:spPr>
          <a:xfrm>
            <a:off x="-1504" y="0"/>
            <a:ext cx="12191980" cy="6856718"/>
          </a:xfrm>
          <a:prstGeom prst="rect">
            <a:avLst/>
          </a:prstGeom>
        </p:spPr>
      </p:pic>
      <p:grpSp>
        <p:nvGrpSpPr>
          <p:cNvPr id="2" name="Nhóm 1">
            <a:extLst>
              <a:ext uri="{FF2B5EF4-FFF2-40B4-BE49-F238E27FC236}">
                <a16:creationId xmlns="" xmlns:a16="http://schemas.microsoft.com/office/drawing/2014/main" id="{16950EC7-6F48-E39F-3EE3-332BDB9B0519}"/>
              </a:ext>
            </a:extLst>
          </p:cNvPr>
          <p:cNvGrpSpPr/>
          <p:nvPr/>
        </p:nvGrpSpPr>
        <p:grpSpPr>
          <a:xfrm>
            <a:off x="1550057" y="401762"/>
            <a:ext cx="5030544" cy="1569661"/>
            <a:chOff x="2358440" y="468023"/>
            <a:chExt cx="3262188" cy="1206831"/>
          </a:xfrm>
        </p:grpSpPr>
        <p:sp>
          <p:nvSpPr>
            <p:cNvPr id="5" name="TextBox 4">
              <a:extLst>
                <a:ext uri="{FF2B5EF4-FFF2-40B4-BE49-F238E27FC236}">
                  <a16:creationId xmlns="" xmlns:a16="http://schemas.microsoft.com/office/drawing/2014/main" id="{09ED2797-7930-C0BA-70A4-0729C5C15F79}"/>
                </a:ext>
              </a:extLst>
            </p:cNvPr>
            <p:cNvSpPr txBox="1"/>
            <p:nvPr/>
          </p:nvSpPr>
          <p:spPr>
            <a:xfrm>
              <a:off x="2358440" y="468024"/>
              <a:ext cx="3262188" cy="1206830"/>
            </a:xfrm>
            <a:prstGeom prst="rect">
              <a:avLst/>
            </a:prstGeom>
            <a:noFill/>
          </p:spPr>
          <p:txBody>
            <a:bodyPr wrap="none" rtlCol="0">
              <a:spAutoFit/>
            </a:bodyPr>
            <a:lstStyle/>
            <a:p>
              <a:pPr lvl="0"/>
              <a:r>
                <a:rPr lang="en-US" sz="9600">
                  <a:ln w="317500">
                    <a:solidFill>
                      <a:prstClr val="white"/>
                    </a:solidFill>
                  </a:ln>
                  <a:solidFill>
                    <a:prstClr val="black"/>
                  </a:solidFill>
                  <a:effectLst>
                    <a:outerShdw blurRad="50800" dist="38100" algn="l" rotWithShape="0">
                      <a:prstClr val="black">
                        <a:alpha val="40000"/>
                      </a:prstClr>
                    </a:outerShdw>
                  </a:effectLst>
                  <a:latin typeface="LNTH-Dinomiko" panose="02000500000000000000" pitchFamily="2" charset="0"/>
                </a:rPr>
                <a:t>MỤC TIÊU</a:t>
              </a:r>
            </a:p>
          </p:txBody>
        </p:sp>
        <p:sp>
          <p:nvSpPr>
            <p:cNvPr id="6" name="TextBox 5">
              <a:extLst>
                <a:ext uri="{FF2B5EF4-FFF2-40B4-BE49-F238E27FC236}">
                  <a16:creationId xmlns="" xmlns:a16="http://schemas.microsoft.com/office/drawing/2014/main" id="{9EFCBDE9-5557-033C-E48F-9F9716C8FE0C}"/>
                </a:ext>
              </a:extLst>
            </p:cNvPr>
            <p:cNvSpPr txBox="1"/>
            <p:nvPr/>
          </p:nvSpPr>
          <p:spPr>
            <a:xfrm>
              <a:off x="2358440" y="468023"/>
              <a:ext cx="3262188" cy="1206830"/>
            </a:xfrm>
            <a:prstGeom prst="rect">
              <a:avLst/>
            </a:prstGeom>
            <a:noFill/>
          </p:spPr>
          <p:txBody>
            <a:bodyPr wrap="none" rtlCol="0">
              <a:spAutoFit/>
            </a:bodyPr>
            <a:lstStyle/>
            <a:p>
              <a:pPr lvl="0"/>
              <a:r>
                <a:rPr lang="en-US" sz="9600">
                  <a:solidFill>
                    <a:srgbClr val="FF0000"/>
                  </a:solidFill>
                  <a:latin typeface="LNTH-Dinomiko" panose="02000500000000000000" pitchFamily="2" charset="0"/>
                </a:rPr>
                <a:t>MỤC TIÊU</a:t>
              </a:r>
            </a:p>
          </p:txBody>
        </p:sp>
      </p:grpSp>
      <p:pic>
        <p:nvPicPr>
          <p:cNvPr id="7" name="Picture 12">
            <a:extLst>
              <a:ext uri="{FF2B5EF4-FFF2-40B4-BE49-F238E27FC236}">
                <a16:creationId xmlns="" xmlns:a16="http://schemas.microsoft.com/office/drawing/2014/main" id="{D96C43AF-CB29-5733-EAA7-A4DA8EC0746E}"/>
              </a:ext>
            </a:extLst>
          </p:cNvPr>
          <p:cNvPicPr>
            <a:picLocks noChangeAspect="1"/>
          </p:cNvPicPr>
          <p:nvPr/>
        </p:nvPicPr>
        <p:blipFill>
          <a:blip r:embed="rId3"/>
          <a:srcRect/>
          <a:stretch>
            <a:fillRect/>
          </a:stretch>
        </p:blipFill>
        <p:spPr>
          <a:xfrm>
            <a:off x="8277415" y="2737702"/>
            <a:ext cx="3138075" cy="3862245"/>
          </a:xfrm>
          <a:prstGeom prst="rect">
            <a:avLst/>
          </a:prstGeom>
        </p:spPr>
      </p:pic>
      <p:grpSp>
        <p:nvGrpSpPr>
          <p:cNvPr id="9" name="Nhóm 8">
            <a:extLst>
              <a:ext uri="{FF2B5EF4-FFF2-40B4-BE49-F238E27FC236}">
                <a16:creationId xmlns="" xmlns:a16="http://schemas.microsoft.com/office/drawing/2014/main" id="{70702DB9-F9D7-CABA-D55B-6D3A33146A01}"/>
              </a:ext>
            </a:extLst>
          </p:cNvPr>
          <p:cNvGrpSpPr/>
          <p:nvPr/>
        </p:nvGrpSpPr>
        <p:grpSpPr>
          <a:xfrm>
            <a:off x="1156388" y="2133600"/>
            <a:ext cx="6117558" cy="1769455"/>
            <a:chOff x="1979812" y="-629730"/>
            <a:chExt cx="6117558" cy="2021945"/>
          </a:xfrm>
        </p:grpSpPr>
        <p:sp>
          <p:nvSpPr>
            <p:cNvPr id="10" name="Hình chữ nhật: Góc Tròn 9">
              <a:extLst>
                <a:ext uri="{FF2B5EF4-FFF2-40B4-BE49-F238E27FC236}">
                  <a16:creationId xmlns="" xmlns:a16="http://schemas.microsoft.com/office/drawing/2014/main" id="{7A93F732-3184-3C45-021D-D4D3EA99D901}"/>
                </a:ext>
              </a:extLst>
            </p:cNvPr>
            <p:cNvSpPr/>
            <p:nvPr/>
          </p:nvSpPr>
          <p:spPr>
            <a:xfrm>
              <a:off x="1979812" y="-629730"/>
              <a:ext cx="5844208" cy="1680893"/>
            </a:xfrm>
            <a:prstGeom prst="roundRect">
              <a:avLst/>
            </a:prstGeom>
            <a:solidFill>
              <a:srgbClr val="FFFFFF">
                <a:alpha val="8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6">
              <a:extLst>
                <a:ext uri="{FF2B5EF4-FFF2-40B4-BE49-F238E27FC236}">
                  <a16:creationId xmlns="" xmlns:a16="http://schemas.microsoft.com/office/drawing/2014/main" id="{B78872BD-A493-C791-9271-6DCEF8A706EA}"/>
                </a:ext>
              </a:extLst>
            </p:cNvPr>
            <p:cNvPicPr>
              <a:picLocks noChangeAspect="1"/>
            </p:cNvPicPr>
            <p:nvPr/>
          </p:nvPicPr>
          <p:blipFill rotWithShape="1">
            <a:blip r:embed="rId4">
              <a:extLst>
                <a:ext uri="{96DAC541-7B7A-43D3-8B79-37D633B846F1}">
                  <asvg:svgBlip xmlns="" xmlns:asvg="http://schemas.microsoft.com/office/drawing/2016/SVG/main" r:embed="rId5"/>
                </a:ext>
              </a:extLst>
            </a:blip>
            <a:srcRect b="10077"/>
            <a:stretch/>
          </p:blipFill>
          <p:spPr>
            <a:xfrm>
              <a:off x="7028752" y="307351"/>
              <a:ext cx="1068618" cy="1084864"/>
            </a:xfrm>
            <a:prstGeom prst="rect">
              <a:avLst/>
            </a:prstGeom>
          </p:spPr>
        </p:pic>
      </p:grpSp>
      <p:sp>
        <p:nvSpPr>
          <p:cNvPr id="18" name="Hộp Văn bản 17">
            <a:extLst>
              <a:ext uri="{FF2B5EF4-FFF2-40B4-BE49-F238E27FC236}">
                <a16:creationId xmlns="" xmlns:a16="http://schemas.microsoft.com/office/drawing/2014/main" id="{7EB1323A-47A8-39FB-D246-263D73B1D912}"/>
              </a:ext>
            </a:extLst>
          </p:cNvPr>
          <p:cNvSpPr txBox="1"/>
          <p:nvPr/>
        </p:nvSpPr>
        <p:spPr>
          <a:xfrm>
            <a:off x="1244204" y="2304930"/>
            <a:ext cx="5642249" cy="1200329"/>
          </a:xfrm>
          <a:prstGeom prst="rect">
            <a:avLst/>
          </a:prstGeom>
          <a:noFill/>
        </p:spPr>
        <p:txBody>
          <a:bodyPr wrap="square">
            <a:spAutoFit/>
          </a:bodyPr>
          <a:lstStyle/>
          <a:p>
            <a:pPr algn="ctr"/>
            <a:r>
              <a:rPr lang="en-US" sz="3600"/>
              <a:t>Mở rộng vốn từ theo </a:t>
            </a:r>
          </a:p>
          <a:p>
            <a:pPr algn="ctr"/>
            <a:r>
              <a:rPr lang="en-US" sz="3600"/>
              <a:t>chủ đề Cái đẹp</a:t>
            </a:r>
          </a:p>
        </p:txBody>
      </p:sp>
    </p:spTree>
    <p:extLst>
      <p:ext uri="{BB962C8B-B14F-4D97-AF65-F5344CB8AC3E}">
        <p14:creationId xmlns:p14="http://schemas.microsoft.com/office/powerpoint/2010/main" val="247026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trong nhà&#10;&#10;Mô tả được tạo tự động với mức tin cậy trung bình">
            <a:extLst>
              <a:ext uri="{FF2B5EF4-FFF2-40B4-BE49-F238E27FC236}">
                <a16:creationId xmlns="" xmlns:a16="http://schemas.microsoft.com/office/drawing/2014/main" id="{3AC4FF07-2D89-DE89-7809-218C748E3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32" r="13592"/>
          <a:stretch/>
        </p:blipFill>
        <p:spPr>
          <a:xfrm>
            <a:off x="0" y="0"/>
            <a:ext cx="12196916" cy="6893116"/>
          </a:xfrm>
          <a:prstGeom prst="rect">
            <a:avLst/>
          </a:prstGeom>
        </p:spPr>
      </p:pic>
      <p:pic>
        <p:nvPicPr>
          <p:cNvPr id="5" name="Picture 2" descr="Nhãn dán long lanh">
            <a:extLst>
              <a:ext uri="{FF2B5EF4-FFF2-40B4-BE49-F238E27FC236}">
                <a16:creationId xmlns="" xmlns:a16="http://schemas.microsoft.com/office/drawing/2014/main" id="{6DD008EB-BCB3-8CE8-9301-A27D99B426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0996" y="846893"/>
            <a:ext cx="2582107" cy="2582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hãn dán long lanh">
            <a:extLst>
              <a:ext uri="{FF2B5EF4-FFF2-40B4-BE49-F238E27FC236}">
                <a16:creationId xmlns="" xmlns:a16="http://schemas.microsoft.com/office/drawing/2014/main" id="{6FEBE76F-085C-46FD-B002-660D99CDD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50084" y="3153213"/>
            <a:ext cx="2582105" cy="2582107"/>
          </a:xfrm>
          <a:prstGeom prst="rect">
            <a:avLst/>
          </a:prstGeom>
          <a:noFill/>
          <a:extLst>
            <a:ext uri="{909E8E84-426E-40DD-AFC4-6F175D3DCCD1}">
              <a14:hiddenFill xmlns:a14="http://schemas.microsoft.com/office/drawing/2010/main">
                <a:solidFill>
                  <a:srgbClr val="FFFFFF"/>
                </a:solidFill>
              </a14:hiddenFill>
            </a:ext>
          </a:extLst>
        </p:spPr>
      </p:pic>
      <p:pic>
        <p:nvPicPr>
          <p:cNvPr id="10" name="Hình ảnh 9" descr="Ảnh có chứa phim hoạt hình, hình vẽ, Tác phẩm nghệ thuật của trẻ con, minh họa&#10;&#10;Mô tả được tạo tự động">
            <a:extLst>
              <a:ext uri="{FF2B5EF4-FFF2-40B4-BE49-F238E27FC236}">
                <a16:creationId xmlns="" xmlns:a16="http://schemas.microsoft.com/office/drawing/2014/main" id="{6098D040-DF3C-3D35-343D-2191C7C96B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8485" b="56485" l="14263" r="26667">
                        <a14:foregroundMark x1="17212" y1="54909" x2="21374" y2="56525"/>
                        <a14:foregroundMark x1="21374" y1="56525" x2="24121" y2="55475"/>
                        <a14:foregroundMark x1="24121" y1="55475" x2="24162" y2="55434"/>
                        <a14:foregroundMark x1="23475" y1="56364" x2="16808" y2="56485"/>
                        <a14:foregroundMark x1="16808" y1="56485" x2="15596" y2="55838"/>
                        <a14:foregroundMark x1="23717" y1="28485" x2="23717" y2="28485"/>
                      </a14:backgroundRemoval>
                    </a14:imgEffect>
                  </a14:imgLayer>
                </a14:imgProps>
              </a:ext>
              <a:ext uri="{28A0092B-C50C-407E-A947-70E740481C1C}">
                <a14:useLocalDpi xmlns:a14="http://schemas.microsoft.com/office/drawing/2010/main" val="0"/>
              </a:ext>
            </a:extLst>
          </a:blip>
          <a:srcRect l="12752" t="25613" r="71764" b="41613"/>
          <a:stretch/>
        </p:blipFill>
        <p:spPr>
          <a:xfrm>
            <a:off x="4001729" y="272233"/>
            <a:ext cx="2982768" cy="6313533"/>
          </a:xfrm>
          <a:prstGeom prst="rect">
            <a:avLst/>
          </a:prstGeom>
        </p:spPr>
      </p:pic>
    </p:spTree>
    <p:extLst>
      <p:ext uri="{BB962C8B-B14F-4D97-AF65-F5344CB8AC3E}">
        <p14:creationId xmlns:p14="http://schemas.microsoft.com/office/powerpoint/2010/main" val="4658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10" presetClass="entr" presetSubtype="0"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D210BC-BD28-7756-7D50-EEE4F4124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2" name="Picture 9">
            <a:extLst>
              <a:ext uri="{FF2B5EF4-FFF2-40B4-BE49-F238E27FC236}">
                <a16:creationId xmlns="" xmlns:a16="http://schemas.microsoft.com/office/drawing/2014/main" id="{0CAA6E50-21E7-6040-C2BB-8DD01653FFA9}"/>
              </a:ext>
            </a:extLst>
          </p:cNvPr>
          <p:cNvPicPr>
            <a:picLocks noChangeAspect="1"/>
          </p:cNvPicPr>
          <p:nvPr/>
        </p:nvPicPr>
        <p:blipFill rotWithShape="1">
          <a:blip r:embed="rId4">
            <a:extLst>
              <a:ext uri="{28A0092B-C50C-407E-A947-70E740481C1C}">
                <a14:useLocalDpi xmlns:a14="http://schemas.microsoft.com/office/drawing/2010/main" val="0"/>
              </a:ext>
            </a:extLst>
          </a:blip>
          <a:srcRect l="19146" b="-4561"/>
          <a:stretch/>
        </p:blipFill>
        <p:spPr>
          <a:xfrm>
            <a:off x="2659525" y="0"/>
            <a:ext cx="6872950" cy="5773003"/>
          </a:xfrm>
          <a:prstGeom prst="rect">
            <a:avLst/>
          </a:prstGeom>
        </p:spPr>
      </p:pic>
      <p:sp>
        <p:nvSpPr>
          <p:cNvPr id="3" name="TextBox 13">
            <a:extLst>
              <a:ext uri="{FF2B5EF4-FFF2-40B4-BE49-F238E27FC236}">
                <a16:creationId xmlns="" xmlns:a16="http://schemas.microsoft.com/office/drawing/2014/main" id="{F051DB90-EDC7-47F6-8524-AE117A1E202A}"/>
              </a:ext>
            </a:extLst>
          </p:cNvPr>
          <p:cNvSpPr txBox="1"/>
          <p:nvPr/>
        </p:nvSpPr>
        <p:spPr>
          <a:xfrm>
            <a:off x="3340897" y="2240215"/>
            <a:ext cx="5832601" cy="2215991"/>
          </a:xfrm>
          <a:prstGeom prst="rect">
            <a:avLst/>
          </a:prstGeom>
          <a:noFill/>
        </p:spPr>
        <p:txBody>
          <a:bodyPr wrap="square" rtlCol="0">
            <a:spAutoFit/>
          </a:bodyPr>
          <a:lstStyle/>
          <a:p>
            <a:pPr algn="ctr"/>
            <a:r>
              <a:rPr lang="en-US" sz="13800">
                <a:solidFill>
                  <a:srgbClr val="C00000"/>
                </a:solidFill>
                <a:latin typeface="LNTH-Dinomiko" panose="02000500000000000000" pitchFamily="2" charset="0"/>
              </a:rPr>
              <a:t>Củng cố</a:t>
            </a:r>
          </a:p>
        </p:txBody>
      </p:sp>
      <p:pic>
        <p:nvPicPr>
          <p:cNvPr id="10" name="Picture 6">
            <a:extLst>
              <a:ext uri="{FF2B5EF4-FFF2-40B4-BE49-F238E27FC236}">
                <a16:creationId xmlns="" xmlns:a16="http://schemas.microsoft.com/office/drawing/2014/main" id="{F0307E96-659E-FDA3-5920-E681F37030B7}"/>
              </a:ext>
            </a:extLst>
          </p:cNvPr>
          <p:cNvPicPr>
            <a:picLocks noChangeAspect="1"/>
          </p:cNvPicPr>
          <p:nvPr/>
        </p:nvPicPr>
        <p:blipFill>
          <a:blip r:embed="rId5"/>
          <a:srcRect/>
          <a:stretch>
            <a:fillRect/>
          </a:stretch>
        </p:blipFill>
        <p:spPr>
          <a:xfrm>
            <a:off x="453567" y="3663635"/>
            <a:ext cx="2910949" cy="3092641"/>
          </a:xfrm>
          <a:prstGeom prst="rect">
            <a:avLst/>
          </a:prstGeom>
        </p:spPr>
      </p:pic>
      <p:pic>
        <p:nvPicPr>
          <p:cNvPr id="11" name="Picture 7">
            <a:extLst>
              <a:ext uri="{FF2B5EF4-FFF2-40B4-BE49-F238E27FC236}">
                <a16:creationId xmlns="" xmlns:a16="http://schemas.microsoft.com/office/drawing/2014/main" id="{417837E7-FB20-D542-17DA-51F36C601A19}"/>
              </a:ext>
            </a:extLst>
          </p:cNvPr>
          <p:cNvPicPr>
            <a:picLocks noChangeAspect="1"/>
          </p:cNvPicPr>
          <p:nvPr/>
        </p:nvPicPr>
        <p:blipFill>
          <a:blip r:embed="rId6"/>
          <a:srcRect/>
          <a:stretch>
            <a:fillRect/>
          </a:stretch>
        </p:blipFill>
        <p:spPr>
          <a:xfrm>
            <a:off x="9399386" y="3795458"/>
            <a:ext cx="2339047" cy="2960818"/>
          </a:xfrm>
          <a:prstGeom prst="rect">
            <a:avLst/>
          </a:prstGeom>
        </p:spPr>
      </p:pic>
    </p:spTree>
    <p:extLst>
      <p:ext uri="{BB962C8B-B14F-4D97-AF65-F5344CB8AC3E}">
        <p14:creationId xmlns:p14="http://schemas.microsoft.com/office/powerpoint/2010/main" val="3709293778"/>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8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8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80000">
                                          <p:cBhvr additive="base">
                                            <p:cTn id="23"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34" name="Picture 4" descr="Dấu X Vector Chữ Thập Đỏ Minh Họa Vector Chứng Khoán Được Phân Lập Trên Nền  Trắng Hình minh họa Sẵn có - Tải xuống Hình ảnh Ngay bây giờ - iStock">
            <a:extLst>
              <a:ext uri="{FF2B5EF4-FFF2-40B4-BE49-F238E27FC236}">
                <a16:creationId xmlns="" xmlns:a16="http://schemas.microsoft.com/office/drawing/2014/main" id="{E3711704-BF93-663F-7B8F-B93978DC5A3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64787" y="4327856"/>
            <a:ext cx="1503108" cy="1503108"/>
          </a:xfrm>
          <a:prstGeom prst="rect">
            <a:avLst/>
          </a:prstGeom>
          <a:noFill/>
          <a:extLst>
            <a:ext uri="{909E8E84-426E-40DD-AFC4-6F175D3DCCD1}">
              <a14:hiddenFill xmlns:a14="http://schemas.microsoft.com/office/drawing/2010/main">
                <a:solidFill>
                  <a:srgbClr val="FFFFFF"/>
                </a:solidFill>
              </a14:hiddenFill>
            </a:ext>
          </a:extLst>
        </p:spPr>
      </p:pic>
      <p:sp>
        <p:nvSpPr>
          <p:cNvPr id="55" name="Hình chữ nhật: Góc Tròn 54">
            <a:extLst>
              <a:ext uri="{FF2B5EF4-FFF2-40B4-BE49-F238E27FC236}">
                <a16:creationId xmlns="" xmlns:a16="http://schemas.microsoft.com/office/drawing/2014/main" id="{190045C8-C845-256C-09E5-DF9E1CC74A27}"/>
              </a:ext>
            </a:extLst>
          </p:cNvPr>
          <p:cNvSpPr/>
          <p:nvPr/>
        </p:nvSpPr>
        <p:spPr>
          <a:xfrm>
            <a:off x="1801463" y="474869"/>
            <a:ext cx="9127092"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Từ có nghĩa giống với từ </a:t>
            </a:r>
            <a:r>
              <a:rPr lang="en-US" sz="4800" b="1">
                <a:solidFill>
                  <a:srgbClr val="FF0066"/>
                </a:solidFill>
              </a:rPr>
              <a:t>đẹp</a:t>
            </a:r>
          </a:p>
        </p:txBody>
      </p:sp>
      <p:pic>
        <p:nvPicPr>
          <p:cNvPr id="56" name="Hình ảnh 55" descr="Ảnh có chứa phim hoạt hình, hình mẫu, minh họa&#10;&#10;Mô tả được tạo tự động">
            <a:extLst>
              <a:ext uri="{FF2B5EF4-FFF2-40B4-BE49-F238E27FC236}">
                <a16:creationId xmlns="" xmlns:a16="http://schemas.microsoft.com/office/drawing/2014/main" id="{5E617AAA-4637-5AB5-9710-6CA2918467E2}"/>
              </a:ext>
            </a:extLst>
          </p:cNvPr>
          <p:cNvPicPr>
            <a:picLocks noChangeAspect="1"/>
          </p:cNvPicPr>
          <p:nvPr/>
        </p:nvPicPr>
        <p:blipFill>
          <a:blip r:embed="rId8"/>
          <a:stretch>
            <a:fillRect/>
          </a:stretch>
        </p:blipFill>
        <p:spPr>
          <a:xfrm>
            <a:off x="871854" y="131351"/>
            <a:ext cx="2205865" cy="2205865"/>
          </a:xfrm>
          <a:prstGeom prst="rect">
            <a:avLst/>
          </a:prstGeom>
        </p:spPr>
      </p:pic>
      <p:grpSp>
        <p:nvGrpSpPr>
          <p:cNvPr id="59" name="Group 18">
            <a:extLst>
              <a:ext uri="{FF2B5EF4-FFF2-40B4-BE49-F238E27FC236}">
                <a16:creationId xmlns="" xmlns:a16="http://schemas.microsoft.com/office/drawing/2014/main" id="{252EE199-FCEA-9673-BB82-EAD14DA515A8}"/>
              </a:ext>
            </a:extLst>
          </p:cNvPr>
          <p:cNvGrpSpPr/>
          <p:nvPr/>
        </p:nvGrpSpPr>
        <p:grpSpPr>
          <a:xfrm>
            <a:off x="349875" y="2961443"/>
            <a:ext cx="5410499" cy="1380932"/>
            <a:chOff x="266252" y="4457700"/>
            <a:chExt cx="8115748" cy="2071397"/>
          </a:xfrm>
        </p:grpSpPr>
        <p:sp>
          <p:nvSpPr>
            <p:cNvPr id="60" name="a">
              <a:extLst>
                <a:ext uri="{FF2B5EF4-FFF2-40B4-BE49-F238E27FC236}">
                  <a16:creationId xmlns="" xmlns:a16="http://schemas.microsoft.com/office/drawing/2014/main" id="{8153E3D9-1E4A-C672-B550-3649B0B63F6D}"/>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a:solidFill>
                    <a:srgbClr val="C00000"/>
                  </a:solidFill>
                  <a:latin typeface="Calibri" panose="020F0502020204030204"/>
                </a:rPr>
                <a:t>cao ráo</a:t>
              </a:r>
              <a:endParaRPr kumimoji="0" lang="en-US" sz="5400" b="1" i="0" u="none" strike="noStrike" kern="1200" cap="none" spc="0" normalizeH="0" baseline="0" noProof="0">
                <a:ln>
                  <a:noFill/>
                </a:ln>
                <a:solidFill>
                  <a:srgbClr val="C00000"/>
                </a:solidFill>
                <a:effectLst/>
                <a:uLnTx/>
                <a:uFillTx/>
                <a:latin typeface="Calibri" panose="020F0502020204030204"/>
                <a:ea typeface="+mn-ea"/>
                <a:cs typeface="+mn-cs"/>
              </a:endParaRPr>
            </a:p>
          </p:txBody>
        </p:sp>
        <p:pic>
          <p:nvPicPr>
            <p:cNvPr id="61" name="Picture 4">
              <a:extLst>
                <a:ext uri="{FF2B5EF4-FFF2-40B4-BE49-F238E27FC236}">
                  <a16:creationId xmlns="" xmlns:a16="http://schemas.microsoft.com/office/drawing/2014/main" id="{9E13E868-343A-9D94-4389-72F80D2B13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66252" y="4699902"/>
              <a:ext cx="1279612" cy="1417853"/>
            </a:xfrm>
            <a:prstGeom prst="rect">
              <a:avLst/>
            </a:prstGeom>
          </p:spPr>
        </p:pic>
      </p:grpSp>
      <p:grpSp>
        <p:nvGrpSpPr>
          <p:cNvPr id="62" name="Group 19">
            <a:extLst>
              <a:ext uri="{FF2B5EF4-FFF2-40B4-BE49-F238E27FC236}">
                <a16:creationId xmlns="" xmlns:a16="http://schemas.microsoft.com/office/drawing/2014/main" id="{9DE60147-CD94-36A8-9523-3588E64C2211}"/>
              </a:ext>
            </a:extLst>
          </p:cNvPr>
          <p:cNvGrpSpPr/>
          <p:nvPr/>
        </p:nvGrpSpPr>
        <p:grpSpPr>
          <a:xfrm>
            <a:off x="6289824" y="2944734"/>
            <a:ext cx="5308220" cy="1380931"/>
            <a:chOff x="9105901" y="4457700"/>
            <a:chExt cx="7962330" cy="2071397"/>
          </a:xfrm>
        </p:grpSpPr>
        <p:sp>
          <p:nvSpPr>
            <p:cNvPr id="63" name="b">
              <a:extLst>
                <a:ext uri="{FF2B5EF4-FFF2-40B4-BE49-F238E27FC236}">
                  <a16:creationId xmlns="" xmlns:a16="http://schemas.microsoft.com/office/drawing/2014/main" id="{130FB2A2-CCD2-EF62-E1F7-389213C6B521}"/>
                </a:ext>
              </a:extLst>
            </p:cNvPr>
            <p:cNvSpPr/>
            <p:nvPr/>
          </p:nvSpPr>
          <p:spPr>
            <a:xfrm>
              <a:off x="9765047"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9999"/>
                  </a:solidFill>
                  <a:effectLst/>
                  <a:uLnTx/>
                  <a:uFillTx/>
                  <a:latin typeface="Calibri" panose="020F0502020204030204"/>
                  <a:ea typeface="+mn-ea"/>
                  <a:cs typeface="+mn-cs"/>
                </a:rPr>
                <a:t>   </a:t>
              </a:r>
              <a:r>
                <a:rPr kumimoji="0" lang="en-US" sz="5400" b="1" i="0" u="none" strike="noStrike" kern="1200" cap="none" spc="0" normalizeH="0" baseline="0" noProof="0">
                  <a:ln>
                    <a:noFill/>
                  </a:ln>
                  <a:solidFill>
                    <a:srgbClr val="C00000"/>
                  </a:solidFill>
                  <a:effectLst/>
                  <a:uLnTx/>
                  <a:uFillTx/>
                  <a:latin typeface="Calibri" panose="020F0502020204030204"/>
                  <a:ea typeface="+mn-ea"/>
                  <a:cs typeface="+mn-cs"/>
                </a:rPr>
                <a:t>đ</a:t>
              </a:r>
              <a:r>
                <a:rPr lang="en-US" sz="5400" b="1">
                  <a:solidFill>
                    <a:srgbClr val="C00000"/>
                  </a:solidFill>
                  <a:latin typeface="Calibri" panose="020F0502020204030204"/>
                </a:rPr>
                <a:t>ẹp đẽ</a:t>
              </a:r>
              <a:endParaRPr kumimoji="0" lang="en-US" sz="5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64" name="Picture 11">
              <a:extLst>
                <a:ext uri="{FF2B5EF4-FFF2-40B4-BE49-F238E27FC236}">
                  <a16:creationId xmlns="" xmlns:a16="http://schemas.microsoft.com/office/drawing/2014/main" id="{41173724-7E8D-7B65-E787-42A2AEB5B08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105901" y="4724966"/>
              <a:ext cx="1377585" cy="1532778"/>
            </a:xfrm>
            <a:prstGeom prst="rect">
              <a:avLst/>
            </a:prstGeom>
          </p:spPr>
        </p:pic>
      </p:grpSp>
      <p:pic>
        <p:nvPicPr>
          <p:cNvPr id="65" name="Đúng">
            <a:extLst>
              <a:ext uri="{FF2B5EF4-FFF2-40B4-BE49-F238E27FC236}">
                <a16:creationId xmlns="" xmlns:a16="http://schemas.microsoft.com/office/drawing/2014/main" id="{1F649AE0-A09D-5BFD-D7A8-95217D74D41C}"/>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5876258" y="3109539"/>
            <a:ext cx="1486303" cy="1189041"/>
          </a:xfrm>
          <a:prstGeom prst="rect">
            <a:avLst/>
          </a:prstGeom>
        </p:spPr>
      </p:pic>
      <p:grpSp>
        <p:nvGrpSpPr>
          <p:cNvPr id="66" name="Group 23">
            <a:extLst>
              <a:ext uri="{FF2B5EF4-FFF2-40B4-BE49-F238E27FC236}">
                <a16:creationId xmlns="" xmlns:a16="http://schemas.microsoft.com/office/drawing/2014/main" id="{74A5B101-4410-BFEE-2603-89A339844C83}"/>
              </a:ext>
            </a:extLst>
          </p:cNvPr>
          <p:cNvGrpSpPr/>
          <p:nvPr/>
        </p:nvGrpSpPr>
        <p:grpSpPr>
          <a:xfrm>
            <a:off x="363313" y="4953039"/>
            <a:ext cx="5377330" cy="1380931"/>
            <a:chOff x="316005" y="7429560"/>
            <a:chExt cx="8065995" cy="2071397"/>
          </a:xfrm>
        </p:grpSpPr>
        <p:sp>
          <p:nvSpPr>
            <p:cNvPr id="67" name="c">
              <a:extLst>
                <a:ext uri="{FF2B5EF4-FFF2-40B4-BE49-F238E27FC236}">
                  <a16:creationId xmlns="" xmlns:a16="http://schemas.microsoft.com/office/drawing/2014/main" id="{D8539CFC-77B4-F14A-B50B-18C13A6F885C}"/>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Calibri" panose="020F0502020204030204"/>
                  <a:ea typeface="+mn-ea"/>
                  <a:cs typeface="+mn-cs"/>
                </a:rPr>
                <a:t>ác độc</a:t>
              </a:r>
            </a:p>
          </p:txBody>
        </p:sp>
        <p:pic>
          <p:nvPicPr>
            <p:cNvPr id="68" name="Picture 12">
              <a:extLst>
                <a:ext uri="{FF2B5EF4-FFF2-40B4-BE49-F238E27FC236}">
                  <a16:creationId xmlns="" xmlns:a16="http://schemas.microsoft.com/office/drawing/2014/main" id="{7E748C4A-1CCB-7C9B-AEF9-92AC73EE047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16005" y="7807031"/>
              <a:ext cx="1299108" cy="1417854"/>
            </a:xfrm>
            <a:prstGeom prst="rect">
              <a:avLst/>
            </a:prstGeom>
          </p:spPr>
        </p:pic>
      </p:grpSp>
      <p:grpSp>
        <p:nvGrpSpPr>
          <p:cNvPr id="69" name="Group 22">
            <a:extLst>
              <a:ext uri="{FF2B5EF4-FFF2-40B4-BE49-F238E27FC236}">
                <a16:creationId xmlns="" xmlns:a16="http://schemas.microsoft.com/office/drawing/2014/main" id="{35F51106-DD7E-CA0B-DC57-71319F2D2223}"/>
              </a:ext>
            </a:extLst>
          </p:cNvPr>
          <p:cNvGrpSpPr/>
          <p:nvPr/>
        </p:nvGrpSpPr>
        <p:grpSpPr>
          <a:xfrm>
            <a:off x="6361297" y="4920397"/>
            <a:ext cx="5291681" cy="1380931"/>
            <a:chOff x="9130707" y="7429559"/>
            <a:chExt cx="7937522" cy="2071397"/>
          </a:xfrm>
        </p:grpSpPr>
        <p:sp>
          <p:nvSpPr>
            <p:cNvPr id="70" name="d">
              <a:extLst>
                <a:ext uri="{FF2B5EF4-FFF2-40B4-BE49-F238E27FC236}">
                  <a16:creationId xmlns="" xmlns:a16="http://schemas.microsoft.com/office/drawing/2014/main" id="{1E6ADE56-F42D-D3B5-44E4-DDF652367319}"/>
                </a:ext>
              </a:extLst>
            </p:cNvPr>
            <p:cNvSpPr/>
            <p:nvPr/>
          </p:nvSpPr>
          <p:spPr>
            <a:xfrm>
              <a:off x="9765045" y="7429559"/>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4800" b="1">
                  <a:solidFill>
                    <a:srgbClr val="C00000"/>
                  </a:solidFill>
                  <a:latin typeface="Calibri" panose="020F0502020204030204"/>
                </a:rPr>
                <a:t>vui vẻ</a:t>
              </a:r>
              <a:endParaRPr kumimoji="0" lang="en-US" sz="4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71" name="Picture 13">
              <a:extLst>
                <a:ext uri="{FF2B5EF4-FFF2-40B4-BE49-F238E27FC236}">
                  <a16:creationId xmlns="" xmlns:a16="http://schemas.microsoft.com/office/drawing/2014/main" id="{800BC045-5A97-BC28-00A0-332C9429745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130707" y="7855990"/>
              <a:ext cx="1268676" cy="1394150"/>
            </a:xfrm>
            <a:prstGeom prst="rect">
              <a:avLst/>
            </a:prstGeom>
          </p:spPr>
        </p:pic>
      </p:grpSp>
    </p:spTree>
    <p:extLst>
      <p:ext uri="{BB962C8B-B14F-4D97-AF65-F5344CB8AC3E}">
        <p14:creationId xmlns:p14="http://schemas.microsoft.com/office/powerpoint/2010/main" val="3799522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3" name="âm thanh saii.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ppt_x"/>
                                              </p:val>
                                            </p:tav>
                                            <p:tav tm="100000">
                                              <p:val>
                                                <p:strVal val="#ppt_x"/>
                                              </p:val>
                                            </p:tav>
                                          </p:tavLst>
                                        </p:anim>
                                        <p:anim calcmode="lin" valueType="num">
                                          <p:cBhvr additive="base">
                                            <p:cTn id="17" dur="500" fill="hold"/>
                                            <p:tgtEl>
                                              <p:spTgt spid="5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14:bounceEnd="70667">
                                          <p:cBhvr additive="base">
                                            <p:cTn id="20" dur="1000" fill="hold"/>
                                            <p:tgtEl>
                                              <p:spTgt spid="59"/>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5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500"/>
                                      </p:stCondLst>
                                      <p:childTnLst>
                                        <p:set>
                                          <p:cBhvr>
                                            <p:cTn id="23" dur="1" fill="hold">
                                              <p:stCondLst>
                                                <p:cond delay="0"/>
                                              </p:stCondLst>
                                            </p:cTn>
                                            <p:tgtEl>
                                              <p:spTgt spid="66"/>
                                            </p:tgtEl>
                                            <p:attrNameLst>
                                              <p:attrName>style.visibility</p:attrName>
                                            </p:attrNameLst>
                                          </p:cBhvr>
                                          <p:to>
                                            <p:strVal val="visible"/>
                                          </p:to>
                                        </p:set>
                                        <p:anim calcmode="lin" valueType="num" p14:bounceEnd="70667">
                                          <p:cBhvr additive="base">
                                            <p:cTn id="24" dur="1000" fill="hold"/>
                                            <p:tgtEl>
                                              <p:spTgt spid="66"/>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6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70667">
                                      <p:stCondLst>
                                        <p:cond delay="1000"/>
                                      </p:stCondLst>
                                      <p:childTnLst>
                                        <p:set>
                                          <p:cBhvr>
                                            <p:cTn id="27" dur="1" fill="hold">
                                              <p:stCondLst>
                                                <p:cond delay="0"/>
                                              </p:stCondLst>
                                            </p:cTn>
                                            <p:tgtEl>
                                              <p:spTgt spid="62"/>
                                            </p:tgtEl>
                                            <p:attrNameLst>
                                              <p:attrName>style.visibility</p:attrName>
                                            </p:attrNameLst>
                                          </p:cBhvr>
                                          <p:to>
                                            <p:strVal val="visible"/>
                                          </p:to>
                                        </p:set>
                                        <p:anim calcmode="lin" valueType="num" p14:bounceEnd="70667">
                                          <p:cBhvr additive="base">
                                            <p:cTn id="28" dur="1000" fill="hold"/>
                                            <p:tgtEl>
                                              <p:spTgt spid="62"/>
                                            </p:tgtEl>
                                            <p:attrNameLst>
                                              <p:attrName>ppt_x</p:attrName>
                                            </p:attrNameLst>
                                          </p:cBhvr>
                                          <p:tavLst>
                                            <p:tav tm="0">
                                              <p:val>
                                                <p:strVal val="#ppt_x"/>
                                              </p:val>
                                            </p:tav>
                                            <p:tav tm="100000">
                                              <p:val>
                                                <p:strVal val="#ppt_x"/>
                                              </p:val>
                                            </p:tav>
                                          </p:tavLst>
                                        </p:anim>
                                        <p:anim calcmode="lin" valueType="num" p14:bounceEnd="70667">
                                          <p:cBhvr additive="base">
                                            <p:cTn id="29" dur="1000" fill="hold"/>
                                            <p:tgtEl>
                                              <p:spTgt spid="6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14:presetBounceEnd="70667">
                                      <p:stCondLst>
                                        <p:cond delay="1500"/>
                                      </p:stCondLst>
                                      <p:childTnLst>
                                        <p:set>
                                          <p:cBhvr>
                                            <p:cTn id="31" dur="1" fill="hold">
                                              <p:stCondLst>
                                                <p:cond delay="0"/>
                                              </p:stCondLst>
                                            </p:cTn>
                                            <p:tgtEl>
                                              <p:spTgt spid="69"/>
                                            </p:tgtEl>
                                            <p:attrNameLst>
                                              <p:attrName>style.visibility</p:attrName>
                                            </p:attrNameLst>
                                          </p:cBhvr>
                                          <p:to>
                                            <p:strVal val="visible"/>
                                          </p:to>
                                        </p:set>
                                        <p:anim calcmode="lin" valueType="num" p14:bounceEnd="70667">
                                          <p:cBhvr additive="base">
                                            <p:cTn id="32" dur="1000" fill="hold"/>
                                            <p:tgtEl>
                                              <p:spTgt spid="69"/>
                                            </p:tgtEl>
                                            <p:attrNameLst>
                                              <p:attrName>ppt_x</p:attrName>
                                            </p:attrNameLst>
                                          </p:cBhvr>
                                          <p:tavLst>
                                            <p:tav tm="0">
                                              <p:val>
                                                <p:strVal val="#ppt_x"/>
                                              </p:val>
                                            </p:tav>
                                            <p:tav tm="100000">
                                              <p:val>
                                                <p:strVal val="#ppt_x"/>
                                              </p:val>
                                            </p:tav>
                                          </p:tavLst>
                                        </p:anim>
                                        <p:anim calcmode="lin" valueType="num" p14:bounceEnd="70667">
                                          <p:cBhvr additive="base">
                                            <p:cTn id="33"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9"/>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withEffect">
                                      <p:stCondLst>
                                        <p:cond delay="0"/>
                                      </p:stCondLst>
                                      <p:childTnLst>
                                        <p:animEffect transition="out" filter="fade">
                                          <p:cBhvr>
                                            <p:cTn id="38" dur="500" tmFilter="0, 0; .2, .5; .8, .5; 1, 0"/>
                                            <p:tgtEl>
                                              <p:spTgt spid="59"/>
                                            </p:tgtEl>
                                          </p:cBhvr>
                                        </p:animEffect>
                                        <p:animScale>
                                          <p:cBhvr>
                                            <p:cTn id="39" dur="250" autoRev="1" fill="hold"/>
                                            <p:tgtEl>
                                              <p:spTgt spid="59"/>
                                            </p:tgtEl>
                                          </p:cBhvr>
                                          <p:by x="105000" y="105000"/>
                                        </p:animScale>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66"/>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withEffect">
                                      <p:stCondLst>
                                        <p:cond delay="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6"/>
                      </p:tgtEl>
                    </p:cond>
                  </p:nextCondLst>
                </p:seq>
                <p:seq concurrent="1" nextAc="seek">
                  <p:cTn id="46" restart="whenNotActive" fill="hold" evtFilter="cancelBubble" nodeType="interactiveSeq">
                    <p:stCondLst>
                      <p:cond evt="onClick" delay="0">
                        <p:tgtEl>
                          <p:spTgt spid="69"/>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69"/>
                                            </p:tgtEl>
                                          </p:cBhvr>
                                        </p:animEffect>
                                        <p:animScale>
                                          <p:cBhvr>
                                            <p:cTn id="51" dur="250" autoRev="1" fill="hold"/>
                                            <p:tgtEl>
                                              <p:spTgt spid="69"/>
                                            </p:tgtEl>
                                          </p:cBhvr>
                                          <p:by x="105000" y="105000"/>
                                        </p:animScale>
                                      </p:childTnLst>
                                    </p:cTn>
                                  </p:par>
                                </p:childTnLst>
                              </p:cTn>
                            </p:par>
                          </p:childTnLst>
                        </p:cTn>
                      </p:par>
                    </p:childTnLst>
                  </p:cTn>
                  <p:nextCondLst>
                    <p:cond evt="onClick" delay="0">
                      <p:tgtEl>
                        <p:spTgt spid="69"/>
                      </p:tgtEl>
                    </p:cond>
                  </p:nextCondLst>
                </p:seq>
                <p:seq concurrent="1" nextAc="seek">
                  <p:cTn id="52" restart="whenNotActive" fill="hold" evtFilter="cancelBubble" nodeType="interactiveSeq">
                    <p:stCondLst>
                      <p:cond evt="onClick" delay="0">
                        <p:tgtEl>
                          <p:spTgt spid="62"/>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62"/>
                                            </p:tgtEl>
                                          </p:cBhvr>
                                        </p:animEffect>
                                        <p:animScale>
                                          <p:cBhvr>
                                            <p:cTn id="57" dur="250" autoRev="1" fill="hold"/>
                                            <p:tgtEl>
                                              <p:spTgt spid="62"/>
                                            </p:tgtEl>
                                          </p:cBhvr>
                                          <p:by x="105000" y="105000"/>
                                        </p:animScale>
                                      </p:childTnLst>
                                    </p:cTn>
                                  </p:par>
                                  <p:par>
                                    <p:cTn id="58" presetID="49" presetClass="entr" presetSubtype="0" decel="10000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 calcmode="lin" valueType="num">
                                          <p:cBhvr>
                                            <p:cTn id="60" dur="500" fill="hold"/>
                                            <p:tgtEl>
                                              <p:spTgt spid="65"/>
                                            </p:tgtEl>
                                            <p:attrNameLst>
                                              <p:attrName>ppt_w</p:attrName>
                                            </p:attrNameLst>
                                          </p:cBhvr>
                                          <p:tavLst>
                                            <p:tav tm="0">
                                              <p:val>
                                                <p:fltVal val="0"/>
                                              </p:val>
                                            </p:tav>
                                            <p:tav tm="100000">
                                              <p:val>
                                                <p:strVal val="#ppt_w"/>
                                              </p:val>
                                            </p:tav>
                                          </p:tavLst>
                                        </p:anim>
                                        <p:anim calcmode="lin" valueType="num">
                                          <p:cBhvr>
                                            <p:cTn id="61" dur="500" fill="hold"/>
                                            <p:tgtEl>
                                              <p:spTgt spid="65"/>
                                            </p:tgtEl>
                                            <p:attrNameLst>
                                              <p:attrName>ppt_h</p:attrName>
                                            </p:attrNameLst>
                                          </p:cBhvr>
                                          <p:tavLst>
                                            <p:tav tm="0">
                                              <p:val>
                                                <p:fltVal val="0"/>
                                              </p:val>
                                            </p:tav>
                                            <p:tav tm="100000">
                                              <p:val>
                                                <p:strVal val="#ppt_h"/>
                                              </p:val>
                                            </p:tav>
                                          </p:tavLst>
                                        </p:anim>
                                        <p:anim calcmode="lin" valueType="num">
                                          <p:cBhvr>
                                            <p:cTn id="62" dur="500" fill="hold"/>
                                            <p:tgtEl>
                                              <p:spTgt spid="65"/>
                                            </p:tgtEl>
                                            <p:attrNameLst>
                                              <p:attrName>style.rotation</p:attrName>
                                            </p:attrNameLst>
                                          </p:cBhvr>
                                          <p:tavLst>
                                            <p:tav tm="0">
                                              <p:val>
                                                <p:fltVal val="360"/>
                                              </p:val>
                                            </p:tav>
                                            <p:tav tm="100000">
                                              <p:val>
                                                <p:fltVal val="0"/>
                                              </p:val>
                                            </p:tav>
                                          </p:tavLst>
                                        </p:anim>
                                        <p:animEffect transition="in" filter="fade">
                                          <p:cBhvr>
                                            <p:cTn id="63" dur="500"/>
                                            <p:tgtEl>
                                              <p:spTgt spid="65"/>
                                            </p:tgtEl>
                                          </p:cBhvr>
                                        </p:animEffect>
                                      </p:childTnLst>
                                    </p:cTn>
                                  </p:par>
                                  <p:par>
                                    <p:cTn id="64" presetID="32" presetClass="emph" presetSubtype="0" fill="hold" nodeType="withEffect">
                                      <p:stCondLst>
                                        <p:cond delay="200"/>
                                      </p:stCondLst>
                                      <p:childTnLst>
                                        <p:animRot by="120000">
                                          <p:cBhvr>
                                            <p:cTn id="65" dur="100" fill="hold">
                                              <p:stCondLst>
                                                <p:cond delay="0"/>
                                              </p:stCondLst>
                                            </p:cTn>
                                            <p:tgtEl>
                                              <p:spTgt spid="65"/>
                                            </p:tgtEl>
                                            <p:attrNameLst>
                                              <p:attrName>r</p:attrName>
                                            </p:attrNameLst>
                                          </p:cBhvr>
                                        </p:animRot>
                                        <p:animRot by="-240000">
                                          <p:cBhvr>
                                            <p:cTn id="66" dur="200" fill="hold">
                                              <p:stCondLst>
                                                <p:cond delay="200"/>
                                              </p:stCondLst>
                                            </p:cTn>
                                            <p:tgtEl>
                                              <p:spTgt spid="65"/>
                                            </p:tgtEl>
                                            <p:attrNameLst>
                                              <p:attrName>r</p:attrName>
                                            </p:attrNameLst>
                                          </p:cBhvr>
                                        </p:animRot>
                                        <p:animRot by="240000">
                                          <p:cBhvr>
                                            <p:cTn id="67" dur="200" fill="hold">
                                              <p:stCondLst>
                                                <p:cond delay="400"/>
                                              </p:stCondLst>
                                            </p:cTn>
                                            <p:tgtEl>
                                              <p:spTgt spid="65"/>
                                            </p:tgtEl>
                                            <p:attrNameLst>
                                              <p:attrName>r</p:attrName>
                                            </p:attrNameLst>
                                          </p:cBhvr>
                                        </p:animRot>
                                        <p:animRot by="-240000">
                                          <p:cBhvr>
                                            <p:cTn id="68" dur="200" fill="hold">
                                              <p:stCondLst>
                                                <p:cond delay="600"/>
                                              </p:stCondLst>
                                            </p:cTn>
                                            <p:tgtEl>
                                              <p:spTgt spid="65"/>
                                            </p:tgtEl>
                                            <p:attrNameLst>
                                              <p:attrName>r</p:attrName>
                                            </p:attrNameLst>
                                          </p:cBhvr>
                                        </p:animRot>
                                        <p:animRot by="120000">
                                          <p:cBhvr>
                                            <p:cTn id="69" dur="200" fill="hold">
                                              <p:stCondLst>
                                                <p:cond delay="800"/>
                                              </p:stCondLst>
                                            </p:cTn>
                                            <p:tgtEl>
                                              <p:spTgt spid="65"/>
                                            </p:tgtEl>
                                            <p:attrNameLst>
                                              <p:attrName>r</p:attrName>
                                            </p:attrNameLst>
                                          </p:cBhvr>
                                        </p:animRot>
                                      </p:childTnLst>
                                    </p:cTn>
                                  </p:par>
                                  <p:par>
                                    <p:cTn id="70" presetID="31" presetClass="exit" presetSubtype="0" fill="hold" nodeType="withEffect">
                                      <p:stCondLst>
                                        <p:cond delay="200"/>
                                      </p:stCondLst>
                                      <p:childTnLst>
                                        <p:anim calcmode="lin" valueType="num">
                                          <p:cBhvr>
                                            <p:cTn id="71" dur="1000"/>
                                            <p:tgtEl>
                                              <p:spTgt spid="59"/>
                                            </p:tgtEl>
                                            <p:attrNameLst>
                                              <p:attrName>ppt_w</p:attrName>
                                            </p:attrNameLst>
                                          </p:cBhvr>
                                          <p:tavLst>
                                            <p:tav tm="0">
                                              <p:val>
                                                <p:strVal val="ppt_w"/>
                                              </p:val>
                                            </p:tav>
                                            <p:tav tm="100000">
                                              <p:val>
                                                <p:fltVal val="0"/>
                                              </p:val>
                                            </p:tav>
                                          </p:tavLst>
                                        </p:anim>
                                        <p:anim calcmode="lin" valueType="num">
                                          <p:cBhvr>
                                            <p:cTn id="72" dur="1000"/>
                                            <p:tgtEl>
                                              <p:spTgt spid="59"/>
                                            </p:tgtEl>
                                            <p:attrNameLst>
                                              <p:attrName>ppt_h</p:attrName>
                                            </p:attrNameLst>
                                          </p:cBhvr>
                                          <p:tavLst>
                                            <p:tav tm="0">
                                              <p:val>
                                                <p:strVal val="ppt_h"/>
                                              </p:val>
                                            </p:tav>
                                            <p:tav tm="100000">
                                              <p:val>
                                                <p:fltVal val="0"/>
                                              </p:val>
                                            </p:tav>
                                          </p:tavLst>
                                        </p:anim>
                                        <p:anim calcmode="lin" valueType="num">
                                          <p:cBhvr>
                                            <p:cTn id="73" dur="1000"/>
                                            <p:tgtEl>
                                              <p:spTgt spid="59"/>
                                            </p:tgtEl>
                                            <p:attrNameLst>
                                              <p:attrName>style.rotation</p:attrName>
                                            </p:attrNameLst>
                                          </p:cBhvr>
                                          <p:tavLst>
                                            <p:tav tm="0">
                                              <p:val>
                                                <p:fltVal val="0"/>
                                              </p:val>
                                            </p:tav>
                                            <p:tav tm="100000">
                                              <p:val>
                                                <p:fltVal val="90"/>
                                              </p:val>
                                            </p:tav>
                                          </p:tavLst>
                                        </p:anim>
                                        <p:animEffect transition="out" filter="fade">
                                          <p:cBhvr>
                                            <p:cTn id="74" dur="1000"/>
                                            <p:tgtEl>
                                              <p:spTgt spid="59"/>
                                            </p:tgtEl>
                                          </p:cBhvr>
                                        </p:animEffect>
                                        <p:set>
                                          <p:cBhvr>
                                            <p:cTn id="75" dur="1" fill="hold">
                                              <p:stCondLst>
                                                <p:cond delay="999"/>
                                              </p:stCondLst>
                                            </p:cTn>
                                            <p:tgtEl>
                                              <p:spTgt spid="59"/>
                                            </p:tgtEl>
                                            <p:attrNameLst>
                                              <p:attrName>style.visibility</p:attrName>
                                            </p:attrNameLst>
                                          </p:cBhvr>
                                          <p:to>
                                            <p:strVal val="hidden"/>
                                          </p:to>
                                        </p:set>
                                      </p:childTnLst>
                                    </p:cTn>
                                  </p:par>
                                  <p:par>
                                    <p:cTn id="76" presetID="31" presetClass="exit" presetSubtype="0" fill="hold" nodeType="withEffect">
                                      <p:stCondLst>
                                        <p:cond delay="200"/>
                                      </p:stCondLst>
                                      <p:childTnLst>
                                        <p:anim calcmode="lin" valueType="num">
                                          <p:cBhvr>
                                            <p:cTn id="77" dur="1000"/>
                                            <p:tgtEl>
                                              <p:spTgt spid="66"/>
                                            </p:tgtEl>
                                            <p:attrNameLst>
                                              <p:attrName>ppt_w</p:attrName>
                                            </p:attrNameLst>
                                          </p:cBhvr>
                                          <p:tavLst>
                                            <p:tav tm="0">
                                              <p:val>
                                                <p:strVal val="ppt_w"/>
                                              </p:val>
                                            </p:tav>
                                            <p:tav tm="100000">
                                              <p:val>
                                                <p:fltVal val="0"/>
                                              </p:val>
                                            </p:tav>
                                          </p:tavLst>
                                        </p:anim>
                                        <p:anim calcmode="lin" valueType="num">
                                          <p:cBhvr>
                                            <p:cTn id="78" dur="1000"/>
                                            <p:tgtEl>
                                              <p:spTgt spid="66"/>
                                            </p:tgtEl>
                                            <p:attrNameLst>
                                              <p:attrName>ppt_h</p:attrName>
                                            </p:attrNameLst>
                                          </p:cBhvr>
                                          <p:tavLst>
                                            <p:tav tm="0">
                                              <p:val>
                                                <p:strVal val="ppt_h"/>
                                              </p:val>
                                            </p:tav>
                                            <p:tav tm="100000">
                                              <p:val>
                                                <p:fltVal val="0"/>
                                              </p:val>
                                            </p:tav>
                                          </p:tavLst>
                                        </p:anim>
                                        <p:anim calcmode="lin" valueType="num">
                                          <p:cBhvr>
                                            <p:cTn id="79" dur="1000"/>
                                            <p:tgtEl>
                                              <p:spTgt spid="66"/>
                                            </p:tgtEl>
                                            <p:attrNameLst>
                                              <p:attrName>style.rotation</p:attrName>
                                            </p:attrNameLst>
                                          </p:cBhvr>
                                          <p:tavLst>
                                            <p:tav tm="0">
                                              <p:val>
                                                <p:fltVal val="0"/>
                                              </p:val>
                                            </p:tav>
                                            <p:tav tm="100000">
                                              <p:val>
                                                <p:fltVal val="90"/>
                                              </p:val>
                                            </p:tav>
                                          </p:tavLst>
                                        </p:anim>
                                        <p:animEffect transition="out" filter="fade">
                                          <p:cBhvr>
                                            <p:cTn id="80" dur="1000"/>
                                            <p:tgtEl>
                                              <p:spTgt spid="66"/>
                                            </p:tgtEl>
                                          </p:cBhvr>
                                        </p:animEffect>
                                        <p:set>
                                          <p:cBhvr>
                                            <p:cTn id="81" dur="1" fill="hold">
                                              <p:stCondLst>
                                                <p:cond delay="999"/>
                                              </p:stCondLst>
                                            </p:cTn>
                                            <p:tgtEl>
                                              <p:spTgt spid="66"/>
                                            </p:tgtEl>
                                            <p:attrNameLst>
                                              <p:attrName>style.visibility</p:attrName>
                                            </p:attrNameLst>
                                          </p:cBhvr>
                                          <p:to>
                                            <p:strVal val="hidden"/>
                                          </p:to>
                                        </p:set>
                                      </p:childTnLst>
                                    </p:cTn>
                                  </p:par>
                                  <p:par>
                                    <p:cTn id="82" presetID="31" presetClass="exit" presetSubtype="0" fill="hold" nodeType="withEffect">
                                      <p:stCondLst>
                                        <p:cond delay="200"/>
                                      </p:stCondLst>
                                      <p:childTnLst>
                                        <p:anim calcmode="lin" valueType="num">
                                          <p:cBhvr>
                                            <p:cTn id="83" dur="1000"/>
                                            <p:tgtEl>
                                              <p:spTgt spid="69"/>
                                            </p:tgtEl>
                                            <p:attrNameLst>
                                              <p:attrName>ppt_w</p:attrName>
                                            </p:attrNameLst>
                                          </p:cBhvr>
                                          <p:tavLst>
                                            <p:tav tm="0">
                                              <p:val>
                                                <p:strVal val="ppt_w"/>
                                              </p:val>
                                            </p:tav>
                                            <p:tav tm="100000">
                                              <p:val>
                                                <p:fltVal val="0"/>
                                              </p:val>
                                            </p:tav>
                                          </p:tavLst>
                                        </p:anim>
                                        <p:anim calcmode="lin" valueType="num">
                                          <p:cBhvr>
                                            <p:cTn id="84" dur="1000"/>
                                            <p:tgtEl>
                                              <p:spTgt spid="69"/>
                                            </p:tgtEl>
                                            <p:attrNameLst>
                                              <p:attrName>ppt_h</p:attrName>
                                            </p:attrNameLst>
                                          </p:cBhvr>
                                          <p:tavLst>
                                            <p:tav tm="0">
                                              <p:val>
                                                <p:strVal val="ppt_h"/>
                                              </p:val>
                                            </p:tav>
                                            <p:tav tm="100000">
                                              <p:val>
                                                <p:fltVal val="0"/>
                                              </p:val>
                                            </p:tav>
                                          </p:tavLst>
                                        </p:anim>
                                        <p:anim calcmode="lin" valueType="num">
                                          <p:cBhvr>
                                            <p:cTn id="85" dur="1000"/>
                                            <p:tgtEl>
                                              <p:spTgt spid="69"/>
                                            </p:tgtEl>
                                            <p:attrNameLst>
                                              <p:attrName>style.rotation</p:attrName>
                                            </p:attrNameLst>
                                          </p:cBhvr>
                                          <p:tavLst>
                                            <p:tav tm="0">
                                              <p:val>
                                                <p:fltVal val="0"/>
                                              </p:val>
                                            </p:tav>
                                            <p:tav tm="100000">
                                              <p:val>
                                                <p:fltVal val="90"/>
                                              </p:val>
                                            </p:tav>
                                          </p:tavLst>
                                        </p:anim>
                                        <p:animEffect transition="out" filter="fade">
                                          <p:cBhvr>
                                            <p:cTn id="86" dur="1000"/>
                                            <p:tgtEl>
                                              <p:spTgt spid="69"/>
                                            </p:tgtEl>
                                          </p:cBhvr>
                                        </p:animEffect>
                                        <p:set>
                                          <p:cBhvr>
                                            <p:cTn id="87"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5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19" name="âm thanh saii.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ppt_x"/>
                                              </p:val>
                                            </p:tav>
                                            <p:tav tm="100000">
                                              <p:val>
                                                <p:strVal val="#ppt_x"/>
                                              </p:val>
                                            </p:tav>
                                          </p:tavLst>
                                        </p:anim>
                                        <p:anim calcmode="lin" valueType="num">
                                          <p:cBhvr additive="base">
                                            <p:cTn id="13"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0"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ppt_x"/>
                                              </p:val>
                                            </p:tav>
                                            <p:tav tm="100000">
                                              <p:val>
                                                <p:strVal val="#ppt_x"/>
                                              </p:val>
                                            </p:tav>
                                          </p:tavLst>
                                        </p:anim>
                                        <p:anim calcmode="lin" valueType="num">
                                          <p:cBhvr additive="base">
                                            <p:cTn id="17" dur="500" fill="hold"/>
                                            <p:tgtEl>
                                              <p:spTgt spid="5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cBhvr additive="base">
                                            <p:cTn id="20" dur="1000" fill="hold"/>
                                            <p:tgtEl>
                                              <p:spTgt spid="59"/>
                                            </p:tgtEl>
                                            <p:attrNameLst>
                                              <p:attrName>ppt_x</p:attrName>
                                            </p:attrNameLst>
                                          </p:cBhvr>
                                          <p:tavLst>
                                            <p:tav tm="0">
                                              <p:val>
                                                <p:strVal val="#ppt_x"/>
                                              </p:val>
                                            </p:tav>
                                            <p:tav tm="100000">
                                              <p:val>
                                                <p:strVal val="#ppt_x"/>
                                              </p:val>
                                            </p:tav>
                                          </p:tavLst>
                                        </p:anim>
                                        <p:anim calcmode="lin" valueType="num">
                                          <p:cBhvr additive="base">
                                            <p:cTn id="21" dur="1000" fill="hold"/>
                                            <p:tgtEl>
                                              <p:spTgt spid="5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500"/>
                                      </p:stCondLst>
                                      <p:childTnLst>
                                        <p:set>
                                          <p:cBhvr>
                                            <p:cTn id="23" dur="1" fill="hold">
                                              <p:stCondLst>
                                                <p:cond delay="0"/>
                                              </p:stCondLst>
                                            </p:cTn>
                                            <p:tgtEl>
                                              <p:spTgt spid="66"/>
                                            </p:tgtEl>
                                            <p:attrNameLst>
                                              <p:attrName>style.visibility</p:attrName>
                                            </p:attrNameLst>
                                          </p:cBhvr>
                                          <p:to>
                                            <p:strVal val="visible"/>
                                          </p:to>
                                        </p:set>
                                        <p:anim calcmode="lin" valueType="num">
                                          <p:cBhvr additive="base">
                                            <p:cTn id="24" dur="1000" fill="hold"/>
                                            <p:tgtEl>
                                              <p:spTgt spid="66"/>
                                            </p:tgtEl>
                                            <p:attrNameLst>
                                              <p:attrName>ppt_x</p:attrName>
                                            </p:attrNameLst>
                                          </p:cBhvr>
                                          <p:tavLst>
                                            <p:tav tm="0">
                                              <p:val>
                                                <p:strVal val="#ppt_x"/>
                                              </p:val>
                                            </p:tav>
                                            <p:tav tm="100000">
                                              <p:val>
                                                <p:strVal val="#ppt_x"/>
                                              </p:val>
                                            </p:tav>
                                          </p:tavLst>
                                        </p:anim>
                                        <p:anim calcmode="lin" valueType="num">
                                          <p:cBhvr additive="base">
                                            <p:cTn id="25" dur="1000" fill="hold"/>
                                            <p:tgtEl>
                                              <p:spTgt spid="6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62"/>
                                            </p:tgtEl>
                                            <p:attrNameLst>
                                              <p:attrName>style.visibility</p:attrName>
                                            </p:attrNameLst>
                                          </p:cBhvr>
                                          <p:to>
                                            <p:strVal val="visible"/>
                                          </p:to>
                                        </p:set>
                                        <p:anim calcmode="lin" valueType="num">
                                          <p:cBhvr additive="base">
                                            <p:cTn id="28" dur="1000" fill="hold"/>
                                            <p:tgtEl>
                                              <p:spTgt spid="62"/>
                                            </p:tgtEl>
                                            <p:attrNameLst>
                                              <p:attrName>ppt_x</p:attrName>
                                            </p:attrNameLst>
                                          </p:cBhvr>
                                          <p:tavLst>
                                            <p:tav tm="0">
                                              <p:val>
                                                <p:strVal val="#ppt_x"/>
                                              </p:val>
                                            </p:tav>
                                            <p:tav tm="100000">
                                              <p:val>
                                                <p:strVal val="#ppt_x"/>
                                              </p:val>
                                            </p:tav>
                                          </p:tavLst>
                                        </p:anim>
                                        <p:anim calcmode="lin" valueType="num">
                                          <p:cBhvr additive="base">
                                            <p:cTn id="29" dur="1000" fill="hold"/>
                                            <p:tgtEl>
                                              <p:spTgt spid="6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150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1000" fill="hold"/>
                                            <p:tgtEl>
                                              <p:spTgt spid="69"/>
                                            </p:tgtEl>
                                            <p:attrNameLst>
                                              <p:attrName>ppt_x</p:attrName>
                                            </p:attrNameLst>
                                          </p:cBhvr>
                                          <p:tavLst>
                                            <p:tav tm="0">
                                              <p:val>
                                                <p:strVal val="#ppt_x"/>
                                              </p:val>
                                            </p:tav>
                                            <p:tav tm="100000">
                                              <p:val>
                                                <p:strVal val="#ppt_x"/>
                                              </p:val>
                                            </p:tav>
                                          </p:tavLst>
                                        </p:anim>
                                        <p:anim calcmode="lin" valueType="num">
                                          <p:cBhvr additive="base">
                                            <p:cTn id="33"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59"/>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withEffect">
                                      <p:stCondLst>
                                        <p:cond delay="0"/>
                                      </p:stCondLst>
                                      <p:childTnLst>
                                        <p:animEffect transition="out" filter="fade">
                                          <p:cBhvr>
                                            <p:cTn id="38" dur="500" tmFilter="0, 0; .2, .5; .8, .5; 1, 0"/>
                                            <p:tgtEl>
                                              <p:spTgt spid="59"/>
                                            </p:tgtEl>
                                          </p:cBhvr>
                                        </p:animEffect>
                                        <p:animScale>
                                          <p:cBhvr>
                                            <p:cTn id="39" dur="250" autoRev="1" fill="hold"/>
                                            <p:tgtEl>
                                              <p:spTgt spid="59"/>
                                            </p:tgtEl>
                                          </p:cBhvr>
                                          <p:by x="105000" y="105000"/>
                                        </p:animScale>
                                      </p:childTnLst>
                                    </p:cTn>
                                  </p:par>
                                </p:childTnLst>
                              </p:cTn>
                            </p:par>
                          </p:childTnLst>
                        </p:cTn>
                      </p:par>
                    </p:childTnLst>
                  </p:cTn>
                  <p:nextCondLst>
                    <p:cond evt="onClick" delay="0">
                      <p:tgtEl>
                        <p:spTgt spid="59"/>
                      </p:tgtEl>
                    </p:cond>
                  </p:nextCondLst>
                </p:seq>
                <p:seq concurrent="1" nextAc="seek">
                  <p:cTn id="40" restart="whenNotActive" fill="hold" evtFilter="cancelBubble" nodeType="interactiveSeq">
                    <p:stCondLst>
                      <p:cond evt="onClick" delay="0">
                        <p:tgtEl>
                          <p:spTgt spid="66"/>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nodeType="withEffect">
                                      <p:stCondLst>
                                        <p:cond delay="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6"/>
                      </p:tgtEl>
                    </p:cond>
                  </p:nextCondLst>
                </p:seq>
                <p:seq concurrent="1" nextAc="seek">
                  <p:cTn id="46" restart="whenNotActive" fill="hold" evtFilter="cancelBubble" nodeType="interactiveSeq">
                    <p:stCondLst>
                      <p:cond evt="onClick" delay="0">
                        <p:tgtEl>
                          <p:spTgt spid="69"/>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69"/>
                                            </p:tgtEl>
                                          </p:cBhvr>
                                        </p:animEffect>
                                        <p:animScale>
                                          <p:cBhvr>
                                            <p:cTn id="51" dur="250" autoRev="1" fill="hold"/>
                                            <p:tgtEl>
                                              <p:spTgt spid="69"/>
                                            </p:tgtEl>
                                          </p:cBhvr>
                                          <p:by x="105000" y="105000"/>
                                        </p:animScale>
                                      </p:childTnLst>
                                    </p:cTn>
                                  </p:par>
                                </p:childTnLst>
                              </p:cTn>
                            </p:par>
                          </p:childTnLst>
                        </p:cTn>
                      </p:par>
                    </p:childTnLst>
                  </p:cTn>
                  <p:nextCondLst>
                    <p:cond evt="onClick" delay="0">
                      <p:tgtEl>
                        <p:spTgt spid="69"/>
                      </p:tgtEl>
                    </p:cond>
                  </p:nextCondLst>
                </p:seq>
                <p:seq concurrent="1" nextAc="seek">
                  <p:cTn id="52" restart="whenNotActive" fill="hold" evtFilter="cancelBubble" nodeType="interactiveSeq">
                    <p:stCondLst>
                      <p:cond evt="onClick" delay="0">
                        <p:tgtEl>
                          <p:spTgt spid="62"/>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62"/>
                                            </p:tgtEl>
                                          </p:cBhvr>
                                        </p:animEffect>
                                        <p:animScale>
                                          <p:cBhvr>
                                            <p:cTn id="57" dur="250" autoRev="1" fill="hold"/>
                                            <p:tgtEl>
                                              <p:spTgt spid="62"/>
                                            </p:tgtEl>
                                          </p:cBhvr>
                                          <p:by x="105000" y="105000"/>
                                        </p:animScale>
                                      </p:childTnLst>
                                    </p:cTn>
                                  </p:par>
                                  <p:par>
                                    <p:cTn id="58" presetID="49" presetClass="entr" presetSubtype="0" decel="100000"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 calcmode="lin" valueType="num">
                                          <p:cBhvr>
                                            <p:cTn id="60" dur="500" fill="hold"/>
                                            <p:tgtEl>
                                              <p:spTgt spid="65"/>
                                            </p:tgtEl>
                                            <p:attrNameLst>
                                              <p:attrName>ppt_w</p:attrName>
                                            </p:attrNameLst>
                                          </p:cBhvr>
                                          <p:tavLst>
                                            <p:tav tm="0">
                                              <p:val>
                                                <p:fltVal val="0"/>
                                              </p:val>
                                            </p:tav>
                                            <p:tav tm="100000">
                                              <p:val>
                                                <p:strVal val="#ppt_w"/>
                                              </p:val>
                                            </p:tav>
                                          </p:tavLst>
                                        </p:anim>
                                        <p:anim calcmode="lin" valueType="num">
                                          <p:cBhvr>
                                            <p:cTn id="61" dur="500" fill="hold"/>
                                            <p:tgtEl>
                                              <p:spTgt spid="65"/>
                                            </p:tgtEl>
                                            <p:attrNameLst>
                                              <p:attrName>ppt_h</p:attrName>
                                            </p:attrNameLst>
                                          </p:cBhvr>
                                          <p:tavLst>
                                            <p:tav tm="0">
                                              <p:val>
                                                <p:fltVal val="0"/>
                                              </p:val>
                                            </p:tav>
                                            <p:tav tm="100000">
                                              <p:val>
                                                <p:strVal val="#ppt_h"/>
                                              </p:val>
                                            </p:tav>
                                          </p:tavLst>
                                        </p:anim>
                                        <p:anim calcmode="lin" valueType="num">
                                          <p:cBhvr>
                                            <p:cTn id="62" dur="500" fill="hold"/>
                                            <p:tgtEl>
                                              <p:spTgt spid="65"/>
                                            </p:tgtEl>
                                            <p:attrNameLst>
                                              <p:attrName>style.rotation</p:attrName>
                                            </p:attrNameLst>
                                          </p:cBhvr>
                                          <p:tavLst>
                                            <p:tav tm="0">
                                              <p:val>
                                                <p:fltVal val="360"/>
                                              </p:val>
                                            </p:tav>
                                            <p:tav tm="100000">
                                              <p:val>
                                                <p:fltVal val="0"/>
                                              </p:val>
                                            </p:tav>
                                          </p:tavLst>
                                        </p:anim>
                                        <p:animEffect transition="in" filter="fade">
                                          <p:cBhvr>
                                            <p:cTn id="63" dur="500"/>
                                            <p:tgtEl>
                                              <p:spTgt spid="65"/>
                                            </p:tgtEl>
                                          </p:cBhvr>
                                        </p:animEffect>
                                      </p:childTnLst>
                                    </p:cTn>
                                  </p:par>
                                  <p:par>
                                    <p:cTn id="64" presetID="32" presetClass="emph" presetSubtype="0" fill="hold" nodeType="withEffect">
                                      <p:stCondLst>
                                        <p:cond delay="200"/>
                                      </p:stCondLst>
                                      <p:childTnLst>
                                        <p:animRot by="120000">
                                          <p:cBhvr>
                                            <p:cTn id="65" dur="100" fill="hold">
                                              <p:stCondLst>
                                                <p:cond delay="0"/>
                                              </p:stCondLst>
                                            </p:cTn>
                                            <p:tgtEl>
                                              <p:spTgt spid="65"/>
                                            </p:tgtEl>
                                            <p:attrNameLst>
                                              <p:attrName>r</p:attrName>
                                            </p:attrNameLst>
                                          </p:cBhvr>
                                        </p:animRot>
                                        <p:animRot by="-240000">
                                          <p:cBhvr>
                                            <p:cTn id="66" dur="200" fill="hold">
                                              <p:stCondLst>
                                                <p:cond delay="200"/>
                                              </p:stCondLst>
                                            </p:cTn>
                                            <p:tgtEl>
                                              <p:spTgt spid="65"/>
                                            </p:tgtEl>
                                            <p:attrNameLst>
                                              <p:attrName>r</p:attrName>
                                            </p:attrNameLst>
                                          </p:cBhvr>
                                        </p:animRot>
                                        <p:animRot by="240000">
                                          <p:cBhvr>
                                            <p:cTn id="67" dur="200" fill="hold">
                                              <p:stCondLst>
                                                <p:cond delay="400"/>
                                              </p:stCondLst>
                                            </p:cTn>
                                            <p:tgtEl>
                                              <p:spTgt spid="65"/>
                                            </p:tgtEl>
                                            <p:attrNameLst>
                                              <p:attrName>r</p:attrName>
                                            </p:attrNameLst>
                                          </p:cBhvr>
                                        </p:animRot>
                                        <p:animRot by="-240000">
                                          <p:cBhvr>
                                            <p:cTn id="68" dur="200" fill="hold">
                                              <p:stCondLst>
                                                <p:cond delay="600"/>
                                              </p:stCondLst>
                                            </p:cTn>
                                            <p:tgtEl>
                                              <p:spTgt spid="65"/>
                                            </p:tgtEl>
                                            <p:attrNameLst>
                                              <p:attrName>r</p:attrName>
                                            </p:attrNameLst>
                                          </p:cBhvr>
                                        </p:animRot>
                                        <p:animRot by="120000">
                                          <p:cBhvr>
                                            <p:cTn id="69" dur="200" fill="hold">
                                              <p:stCondLst>
                                                <p:cond delay="800"/>
                                              </p:stCondLst>
                                            </p:cTn>
                                            <p:tgtEl>
                                              <p:spTgt spid="65"/>
                                            </p:tgtEl>
                                            <p:attrNameLst>
                                              <p:attrName>r</p:attrName>
                                            </p:attrNameLst>
                                          </p:cBhvr>
                                        </p:animRot>
                                      </p:childTnLst>
                                    </p:cTn>
                                  </p:par>
                                  <p:par>
                                    <p:cTn id="70" presetID="31" presetClass="exit" presetSubtype="0" fill="hold" nodeType="withEffect">
                                      <p:stCondLst>
                                        <p:cond delay="200"/>
                                      </p:stCondLst>
                                      <p:childTnLst>
                                        <p:anim calcmode="lin" valueType="num">
                                          <p:cBhvr>
                                            <p:cTn id="71" dur="1000"/>
                                            <p:tgtEl>
                                              <p:spTgt spid="59"/>
                                            </p:tgtEl>
                                            <p:attrNameLst>
                                              <p:attrName>ppt_w</p:attrName>
                                            </p:attrNameLst>
                                          </p:cBhvr>
                                          <p:tavLst>
                                            <p:tav tm="0">
                                              <p:val>
                                                <p:strVal val="ppt_w"/>
                                              </p:val>
                                            </p:tav>
                                            <p:tav tm="100000">
                                              <p:val>
                                                <p:fltVal val="0"/>
                                              </p:val>
                                            </p:tav>
                                          </p:tavLst>
                                        </p:anim>
                                        <p:anim calcmode="lin" valueType="num">
                                          <p:cBhvr>
                                            <p:cTn id="72" dur="1000"/>
                                            <p:tgtEl>
                                              <p:spTgt spid="59"/>
                                            </p:tgtEl>
                                            <p:attrNameLst>
                                              <p:attrName>ppt_h</p:attrName>
                                            </p:attrNameLst>
                                          </p:cBhvr>
                                          <p:tavLst>
                                            <p:tav tm="0">
                                              <p:val>
                                                <p:strVal val="ppt_h"/>
                                              </p:val>
                                            </p:tav>
                                            <p:tav tm="100000">
                                              <p:val>
                                                <p:fltVal val="0"/>
                                              </p:val>
                                            </p:tav>
                                          </p:tavLst>
                                        </p:anim>
                                        <p:anim calcmode="lin" valueType="num">
                                          <p:cBhvr>
                                            <p:cTn id="73" dur="1000"/>
                                            <p:tgtEl>
                                              <p:spTgt spid="59"/>
                                            </p:tgtEl>
                                            <p:attrNameLst>
                                              <p:attrName>style.rotation</p:attrName>
                                            </p:attrNameLst>
                                          </p:cBhvr>
                                          <p:tavLst>
                                            <p:tav tm="0">
                                              <p:val>
                                                <p:fltVal val="0"/>
                                              </p:val>
                                            </p:tav>
                                            <p:tav tm="100000">
                                              <p:val>
                                                <p:fltVal val="90"/>
                                              </p:val>
                                            </p:tav>
                                          </p:tavLst>
                                        </p:anim>
                                        <p:animEffect transition="out" filter="fade">
                                          <p:cBhvr>
                                            <p:cTn id="74" dur="1000"/>
                                            <p:tgtEl>
                                              <p:spTgt spid="59"/>
                                            </p:tgtEl>
                                          </p:cBhvr>
                                        </p:animEffect>
                                        <p:set>
                                          <p:cBhvr>
                                            <p:cTn id="75" dur="1" fill="hold">
                                              <p:stCondLst>
                                                <p:cond delay="999"/>
                                              </p:stCondLst>
                                            </p:cTn>
                                            <p:tgtEl>
                                              <p:spTgt spid="59"/>
                                            </p:tgtEl>
                                            <p:attrNameLst>
                                              <p:attrName>style.visibility</p:attrName>
                                            </p:attrNameLst>
                                          </p:cBhvr>
                                          <p:to>
                                            <p:strVal val="hidden"/>
                                          </p:to>
                                        </p:set>
                                      </p:childTnLst>
                                    </p:cTn>
                                  </p:par>
                                  <p:par>
                                    <p:cTn id="76" presetID="31" presetClass="exit" presetSubtype="0" fill="hold" nodeType="withEffect">
                                      <p:stCondLst>
                                        <p:cond delay="200"/>
                                      </p:stCondLst>
                                      <p:childTnLst>
                                        <p:anim calcmode="lin" valueType="num">
                                          <p:cBhvr>
                                            <p:cTn id="77" dur="1000"/>
                                            <p:tgtEl>
                                              <p:spTgt spid="66"/>
                                            </p:tgtEl>
                                            <p:attrNameLst>
                                              <p:attrName>ppt_w</p:attrName>
                                            </p:attrNameLst>
                                          </p:cBhvr>
                                          <p:tavLst>
                                            <p:tav tm="0">
                                              <p:val>
                                                <p:strVal val="ppt_w"/>
                                              </p:val>
                                            </p:tav>
                                            <p:tav tm="100000">
                                              <p:val>
                                                <p:fltVal val="0"/>
                                              </p:val>
                                            </p:tav>
                                          </p:tavLst>
                                        </p:anim>
                                        <p:anim calcmode="lin" valueType="num">
                                          <p:cBhvr>
                                            <p:cTn id="78" dur="1000"/>
                                            <p:tgtEl>
                                              <p:spTgt spid="66"/>
                                            </p:tgtEl>
                                            <p:attrNameLst>
                                              <p:attrName>ppt_h</p:attrName>
                                            </p:attrNameLst>
                                          </p:cBhvr>
                                          <p:tavLst>
                                            <p:tav tm="0">
                                              <p:val>
                                                <p:strVal val="ppt_h"/>
                                              </p:val>
                                            </p:tav>
                                            <p:tav tm="100000">
                                              <p:val>
                                                <p:fltVal val="0"/>
                                              </p:val>
                                            </p:tav>
                                          </p:tavLst>
                                        </p:anim>
                                        <p:anim calcmode="lin" valueType="num">
                                          <p:cBhvr>
                                            <p:cTn id="79" dur="1000"/>
                                            <p:tgtEl>
                                              <p:spTgt spid="66"/>
                                            </p:tgtEl>
                                            <p:attrNameLst>
                                              <p:attrName>style.rotation</p:attrName>
                                            </p:attrNameLst>
                                          </p:cBhvr>
                                          <p:tavLst>
                                            <p:tav tm="0">
                                              <p:val>
                                                <p:fltVal val="0"/>
                                              </p:val>
                                            </p:tav>
                                            <p:tav tm="100000">
                                              <p:val>
                                                <p:fltVal val="90"/>
                                              </p:val>
                                            </p:tav>
                                          </p:tavLst>
                                        </p:anim>
                                        <p:animEffect transition="out" filter="fade">
                                          <p:cBhvr>
                                            <p:cTn id="80" dur="1000"/>
                                            <p:tgtEl>
                                              <p:spTgt spid="66"/>
                                            </p:tgtEl>
                                          </p:cBhvr>
                                        </p:animEffect>
                                        <p:set>
                                          <p:cBhvr>
                                            <p:cTn id="81" dur="1" fill="hold">
                                              <p:stCondLst>
                                                <p:cond delay="999"/>
                                              </p:stCondLst>
                                            </p:cTn>
                                            <p:tgtEl>
                                              <p:spTgt spid="66"/>
                                            </p:tgtEl>
                                            <p:attrNameLst>
                                              <p:attrName>style.visibility</p:attrName>
                                            </p:attrNameLst>
                                          </p:cBhvr>
                                          <p:to>
                                            <p:strVal val="hidden"/>
                                          </p:to>
                                        </p:set>
                                      </p:childTnLst>
                                    </p:cTn>
                                  </p:par>
                                  <p:par>
                                    <p:cTn id="82" presetID="31" presetClass="exit" presetSubtype="0" fill="hold" nodeType="withEffect">
                                      <p:stCondLst>
                                        <p:cond delay="200"/>
                                      </p:stCondLst>
                                      <p:childTnLst>
                                        <p:anim calcmode="lin" valueType="num">
                                          <p:cBhvr>
                                            <p:cTn id="83" dur="1000"/>
                                            <p:tgtEl>
                                              <p:spTgt spid="69"/>
                                            </p:tgtEl>
                                            <p:attrNameLst>
                                              <p:attrName>ppt_w</p:attrName>
                                            </p:attrNameLst>
                                          </p:cBhvr>
                                          <p:tavLst>
                                            <p:tav tm="0">
                                              <p:val>
                                                <p:strVal val="ppt_w"/>
                                              </p:val>
                                            </p:tav>
                                            <p:tav tm="100000">
                                              <p:val>
                                                <p:fltVal val="0"/>
                                              </p:val>
                                            </p:tav>
                                          </p:tavLst>
                                        </p:anim>
                                        <p:anim calcmode="lin" valueType="num">
                                          <p:cBhvr>
                                            <p:cTn id="84" dur="1000"/>
                                            <p:tgtEl>
                                              <p:spTgt spid="69"/>
                                            </p:tgtEl>
                                            <p:attrNameLst>
                                              <p:attrName>ppt_h</p:attrName>
                                            </p:attrNameLst>
                                          </p:cBhvr>
                                          <p:tavLst>
                                            <p:tav tm="0">
                                              <p:val>
                                                <p:strVal val="ppt_h"/>
                                              </p:val>
                                            </p:tav>
                                            <p:tav tm="100000">
                                              <p:val>
                                                <p:fltVal val="0"/>
                                              </p:val>
                                            </p:tav>
                                          </p:tavLst>
                                        </p:anim>
                                        <p:anim calcmode="lin" valueType="num">
                                          <p:cBhvr>
                                            <p:cTn id="85" dur="1000"/>
                                            <p:tgtEl>
                                              <p:spTgt spid="69"/>
                                            </p:tgtEl>
                                            <p:attrNameLst>
                                              <p:attrName>style.rotation</p:attrName>
                                            </p:attrNameLst>
                                          </p:cBhvr>
                                          <p:tavLst>
                                            <p:tav tm="0">
                                              <p:val>
                                                <p:fltVal val="0"/>
                                              </p:val>
                                            </p:tav>
                                            <p:tav tm="100000">
                                              <p:val>
                                                <p:fltVal val="90"/>
                                              </p:val>
                                            </p:tav>
                                          </p:tavLst>
                                        </p:anim>
                                        <p:animEffect transition="out" filter="fade">
                                          <p:cBhvr>
                                            <p:cTn id="86" dur="1000"/>
                                            <p:tgtEl>
                                              <p:spTgt spid="69"/>
                                            </p:tgtEl>
                                          </p:cBhvr>
                                        </p:animEffect>
                                        <p:set>
                                          <p:cBhvr>
                                            <p:cTn id="87" dur="1" fill="hold">
                                              <p:stCondLst>
                                                <p:cond delay="9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55"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5" name="Hình chữ nhật: Góc Tròn 54">
            <a:extLst>
              <a:ext uri="{FF2B5EF4-FFF2-40B4-BE49-F238E27FC236}">
                <a16:creationId xmlns="" xmlns:a16="http://schemas.microsoft.com/office/drawing/2014/main" id="{190045C8-C845-256C-09E5-DF9E1CC74A27}"/>
              </a:ext>
            </a:extLst>
          </p:cNvPr>
          <p:cNvSpPr/>
          <p:nvPr/>
        </p:nvSpPr>
        <p:spPr>
          <a:xfrm>
            <a:off x="486697" y="474869"/>
            <a:ext cx="11533237"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7030A0"/>
                </a:solidFill>
              </a:rPr>
              <a:t>         Em hãy đặt câu, trong đó có chứa </a:t>
            </a:r>
          </a:p>
          <a:p>
            <a:pPr algn="ctr"/>
            <a:r>
              <a:rPr lang="en-US" sz="4800" b="1">
                <a:solidFill>
                  <a:srgbClr val="7030A0"/>
                </a:solidFill>
              </a:rPr>
              <a:t>         từ có nghĩa ngược với từ </a:t>
            </a:r>
            <a:r>
              <a:rPr lang="en-US" sz="4800" b="1">
                <a:solidFill>
                  <a:srgbClr val="FF0066"/>
                </a:solidFill>
              </a:rPr>
              <a:t>đẹp</a:t>
            </a:r>
            <a:r>
              <a:rPr lang="en-US" sz="4800" b="1">
                <a:solidFill>
                  <a:srgbClr val="7030A0"/>
                </a:solidFill>
              </a:rPr>
              <a:t> phù hợp.</a:t>
            </a:r>
            <a:endParaRPr lang="en-US" sz="4800" b="1">
              <a:solidFill>
                <a:srgbClr val="FF0066"/>
              </a:solidFill>
            </a:endParaRPr>
          </a:p>
        </p:txBody>
      </p:sp>
      <p:pic>
        <p:nvPicPr>
          <p:cNvPr id="56" name="Hình ảnh 55" descr="Ảnh có chứa phim hoạt hình, hình mẫu, minh họa&#10;&#10;Mô tả được tạo tự động">
            <a:extLst>
              <a:ext uri="{FF2B5EF4-FFF2-40B4-BE49-F238E27FC236}">
                <a16:creationId xmlns="" xmlns:a16="http://schemas.microsoft.com/office/drawing/2014/main" id="{5E617AAA-4637-5AB5-9710-6CA2918467E2}"/>
              </a:ext>
            </a:extLst>
          </p:cNvPr>
          <p:cNvPicPr>
            <a:picLocks noChangeAspect="1"/>
          </p:cNvPicPr>
          <p:nvPr/>
        </p:nvPicPr>
        <p:blipFill>
          <a:blip r:embed="rId5"/>
          <a:stretch>
            <a:fillRect/>
          </a:stretch>
        </p:blipFill>
        <p:spPr>
          <a:xfrm>
            <a:off x="-127818" y="167359"/>
            <a:ext cx="2205865" cy="2205865"/>
          </a:xfrm>
          <a:prstGeom prst="rect">
            <a:avLst/>
          </a:prstGeom>
        </p:spPr>
      </p:pic>
      <p:grpSp>
        <p:nvGrpSpPr>
          <p:cNvPr id="2" name="Nhóm 1">
            <a:extLst>
              <a:ext uri="{FF2B5EF4-FFF2-40B4-BE49-F238E27FC236}">
                <a16:creationId xmlns="" xmlns:a16="http://schemas.microsoft.com/office/drawing/2014/main" id="{B83F5D17-D953-B2D9-5453-2D223F016A0C}"/>
              </a:ext>
            </a:extLst>
          </p:cNvPr>
          <p:cNvGrpSpPr/>
          <p:nvPr/>
        </p:nvGrpSpPr>
        <p:grpSpPr>
          <a:xfrm>
            <a:off x="2072207" y="2705728"/>
            <a:ext cx="7262241" cy="2255756"/>
            <a:chOff x="551930" y="2732238"/>
            <a:chExt cx="3185882" cy="1048832"/>
          </a:xfrm>
        </p:grpSpPr>
        <p:sp>
          <p:nvSpPr>
            <p:cNvPr id="3" name="Hình chữ nhật: Góc Tròn 2">
              <a:extLst>
                <a:ext uri="{FF2B5EF4-FFF2-40B4-BE49-F238E27FC236}">
                  <a16:creationId xmlns="" xmlns:a16="http://schemas.microsoft.com/office/drawing/2014/main" id="{123F4F00-5239-0233-2E46-4AAC1033FEE1}"/>
                </a:ext>
              </a:extLst>
            </p:cNvPr>
            <p:cNvSpPr/>
            <p:nvPr/>
          </p:nvSpPr>
          <p:spPr>
            <a:xfrm>
              <a:off x="669067" y="3068530"/>
              <a:ext cx="3068745" cy="712540"/>
            </a:xfrm>
            <a:prstGeom prst="roundRect">
              <a:avLst/>
            </a:prstGeom>
            <a:solidFill>
              <a:schemeClr val="accent4">
                <a:lumMod val="20000"/>
                <a:lumOff val="80000"/>
              </a:schemeClr>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a:extLst>
                <a:ext uri="{FF2B5EF4-FFF2-40B4-BE49-F238E27FC236}">
                  <a16:creationId xmlns="" xmlns:a16="http://schemas.microsoft.com/office/drawing/2014/main" id="{2DCEAE12-219B-FF80-F5AA-508C8CD955D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0400" y1="49160" x2="42400" y2="53480"/>
                          <a14:foregroundMark x1="62040" y1="50040" x2="64640" y2="54320"/>
                          <a14:foregroundMark x1="36240" y1="49600" x2="47000" y2="54920"/>
                          <a14:foregroundMark x1="37960" y1="54040" x2="53880" y2="49600"/>
                          <a14:foregroundMark x1="38240" y1="53760" x2="43120" y2="55200"/>
                          <a14:foregroundMark x1="61880" y1="51320" x2="64640" y2="55040"/>
                          <a14:foregroundMark x1="60760" y1="51880" x2="66040" y2="54040"/>
                          <a14:foregroundMark x1="61600" y1="50600" x2="65200" y2="51880"/>
                          <a14:foregroundMark x1="61600" y1="48600" x2="67640" y2="51600"/>
                          <a14:foregroundMark x1="47560" y1="56040" x2="56160" y2="55920"/>
                          <a14:foregroundMark x1="46840" y1="56040" x2="56040" y2="57080"/>
                          <a14:foregroundMark x1="56040" y1="57080" x2="56160" y2="56480"/>
                          <a14:foregroundMark x1="47280" y1="56760" x2="49120" y2="58480"/>
                          <a14:foregroundMark x1="49720" y1="60360" x2="51000" y2="59480"/>
                          <a14:foregroundMark x1="48120" y1="59360" x2="51160" y2="59360"/>
                        </a14:backgroundRemoval>
                      </a14:imgEffect>
                    </a14:imgLayer>
                  </a14:imgProps>
                </a:ext>
              </a:extLst>
            </a:blip>
            <a:stretch>
              <a:fillRect/>
            </a:stretch>
          </p:blipFill>
          <p:spPr>
            <a:xfrm>
              <a:off x="1910576" y="2732238"/>
              <a:ext cx="585727" cy="585727"/>
            </a:xfrm>
            <a:prstGeom prst="rect">
              <a:avLst/>
            </a:prstGeom>
          </p:spPr>
        </p:pic>
        <p:sp>
          <p:nvSpPr>
            <p:cNvPr id="6" name="Hộp Văn bản 5">
              <a:extLst>
                <a:ext uri="{FF2B5EF4-FFF2-40B4-BE49-F238E27FC236}">
                  <a16:creationId xmlns="" xmlns:a16="http://schemas.microsoft.com/office/drawing/2014/main" id="{AB7A6A63-15D3-36F2-98CB-C233DF35095C}"/>
                </a:ext>
              </a:extLst>
            </p:cNvPr>
            <p:cNvSpPr txBox="1"/>
            <p:nvPr/>
          </p:nvSpPr>
          <p:spPr>
            <a:xfrm>
              <a:off x="551930" y="3279251"/>
              <a:ext cx="3128214" cy="357758"/>
            </a:xfrm>
            <a:prstGeom prst="rect">
              <a:avLst/>
            </a:prstGeom>
            <a:noFill/>
          </p:spPr>
          <p:txBody>
            <a:bodyPr wrap="square" rtlCol="0">
              <a:spAutoFit/>
            </a:bodyPr>
            <a:lstStyle/>
            <a:p>
              <a:pPr algn="ctr"/>
              <a:r>
                <a:rPr lang="en-US" sz="4400">
                  <a:latin typeface="+mn-lt"/>
                </a:rPr>
                <a:t>Tôi có rất nhiều tật </a:t>
              </a:r>
              <a:r>
                <a:rPr lang="en-US" sz="4400" b="1">
                  <a:latin typeface="+mn-lt"/>
                </a:rPr>
                <a:t>xấu</a:t>
              </a:r>
              <a:r>
                <a:rPr lang="en-US" sz="4400">
                  <a:latin typeface="+mn-lt"/>
                </a:rPr>
                <a:t>.</a:t>
              </a:r>
            </a:p>
          </p:txBody>
        </p:sp>
      </p:grpSp>
    </p:spTree>
    <p:extLst>
      <p:ext uri="{BB962C8B-B14F-4D97-AF65-F5344CB8AC3E}">
        <p14:creationId xmlns:p14="http://schemas.microsoft.com/office/powerpoint/2010/main" val="1903198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5" name="Hình chữ nhật: Góc Tròn 54">
            <a:extLst>
              <a:ext uri="{FF2B5EF4-FFF2-40B4-BE49-F238E27FC236}">
                <a16:creationId xmlns="" xmlns:a16="http://schemas.microsoft.com/office/drawing/2014/main" id="{190045C8-C845-256C-09E5-DF9E1CC74A27}"/>
              </a:ext>
            </a:extLst>
          </p:cNvPr>
          <p:cNvSpPr/>
          <p:nvPr/>
        </p:nvSpPr>
        <p:spPr>
          <a:xfrm>
            <a:off x="975114" y="474868"/>
            <a:ext cx="10250129" cy="1590846"/>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rgbClr val="7030A0"/>
                </a:solidFill>
                <a:latin typeface="Calibri" panose="020F0502020204030204" pitchFamily="34" charset="0"/>
                <a:cs typeface="Calibri" panose="020F0502020204030204" pitchFamily="34" charset="0"/>
              </a:rPr>
              <a:t>Từ thường được dùng để nói </a:t>
            </a:r>
            <a:endParaRPr lang="en-US" sz="4800" b="1">
              <a:solidFill>
                <a:srgbClr val="7030A0"/>
              </a:solidFill>
              <a:latin typeface="Calibri" panose="020F0502020204030204" pitchFamily="34" charset="0"/>
              <a:cs typeface="Calibri" panose="020F0502020204030204" pitchFamily="34" charset="0"/>
            </a:endParaRPr>
          </a:p>
          <a:p>
            <a:pPr algn="ctr"/>
            <a:r>
              <a:rPr lang="vi-VN" sz="4800" b="1">
                <a:solidFill>
                  <a:srgbClr val="7030A0"/>
                </a:solidFill>
                <a:latin typeface="Calibri" panose="020F0502020204030204" pitchFamily="34" charset="0"/>
                <a:cs typeface="Calibri" panose="020F0502020204030204" pitchFamily="34" charset="0"/>
              </a:rPr>
              <a:t>về vẻ đẹp của thiên nhiên.</a:t>
            </a:r>
            <a:endParaRPr lang="en-US" sz="4800" b="1">
              <a:solidFill>
                <a:srgbClr val="FF0066"/>
              </a:solidFill>
              <a:latin typeface="Calibri" panose="020F0502020204030204" pitchFamily="34" charset="0"/>
              <a:cs typeface="Calibri" panose="020F0502020204030204" pitchFamily="34" charset="0"/>
            </a:endParaRPr>
          </a:p>
        </p:txBody>
      </p:sp>
      <p:pic>
        <p:nvPicPr>
          <p:cNvPr id="56" name="Hình ảnh 55" descr="Ảnh có chứa phim hoạt hình, hình mẫu, minh họa&#10;&#10;Mô tả được tạo tự động">
            <a:extLst>
              <a:ext uri="{FF2B5EF4-FFF2-40B4-BE49-F238E27FC236}">
                <a16:creationId xmlns="" xmlns:a16="http://schemas.microsoft.com/office/drawing/2014/main" id="{5E617AAA-4637-5AB5-9710-6CA2918467E2}"/>
              </a:ext>
            </a:extLst>
          </p:cNvPr>
          <p:cNvPicPr>
            <a:picLocks noChangeAspect="1"/>
          </p:cNvPicPr>
          <p:nvPr/>
        </p:nvPicPr>
        <p:blipFill>
          <a:blip r:embed="rId5"/>
          <a:stretch>
            <a:fillRect/>
          </a:stretch>
        </p:blipFill>
        <p:spPr>
          <a:xfrm>
            <a:off x="0" y="167358"/>
            <a:ext cx="2205865" cy="2205865"/>
          </a:xfrm>
          <a:prstGeom prst="rect">
            <a:avLst/>
          </a:prstGeom>
        </p:spPr>
      </p:pic>
      <p:grpSp>
        <p:nvGrpSpPr>
          <p:cNvPr id="7" name="Group 18">
            <a:extLst>
              <a:ext uri="{FF2B5EF4-FFF2-40B4-BE49-F238E27FC236}">
                <a16:creationId xmlns="" xmlns:a16="http://schemas.microsoft.com/office/drawing/2014/main" id="{26D3FB49-AB38-83E3-0C11-6893C668DCF9}"/>
              </a:ext>
            </a:extLst>
          </p:cNvPr>
          <p:cNvGrpSpPr/>
          <p:nvPr/>
        </p:nvGrpSpPr>
        <p:grpSpPr>
          <a:xfrm>
            <a:off x="407041" y="2961441"/>
            <a:ext cx="5353333" cy="1380931"/>
            <a:chOff x="352001" y="4457700"/>
            <a:chExt cx="8029999" cy="2071397"/>
          </a:xfrm>
        </p:grpSpPr>
        <p:sp>
          <p:nvSpPr>
            <p:cNvPr id="8" name="a">
              <a:extLst>
                <a:ext uri="{FF2B5EF4-FFF2-40B4-BE49-F238E27FC236}">
                  <a16:creationId xmlns="" xmlns:a16="http://schemas.microsoft.com/office/drawing/2014/main" id="{63428A24-3203-689F-18C8-81346617311E}"/>
                </a:ext>
              </a:extLst>
            </p:cNvPr>
            <p:cNvSpPr/>
            <p:nvPr/>
          </p:nvSpPr>
          <p:spPr>
            <a:xfrm>
              <a:off x="1078816" y="445770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a:solidFill>
                    <a:srgbClr val="ED7D31">
                      <a:lumMod val="50000"/>
                    </a:srgbClr>
                  </a:solidFill>
                  <a:latin typeface="Calibri" panose="020F0502020204030204"/>
                </a:rPr>
                <a:t>b</a:t>
              </a:r>
              <a:r>
                <a:rPr kumimoji="0" lang="en-US" sz="5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ao dung</a:t>
              </a:r>
              <a:endParaRPr kumimoji="0" lang="en-US" sz="54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9" name="Picture 4">
              <a:extLst>
                <a:ext uri="{FF2B5EF4-FFF2-40B4-BE49-F238E27FC236}">
                  <a16:creationId xmlns="" xmlns:a16="http://schemas.microsoft.com/office/drawing/2014/main" id="{219C1FAC-2D49-BF86-DA35-E994DC2EF4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52001" y="4739392"/>
              <a:ext cx="1394437" cy="1545083"/>
            </a:xfrm>
            <a:prstGeom prst="rect">
              <a:avLst/>
            </a:prstGeom>
          </p:spPr>
        </p:pic>
      </p:grpSp>
      <p:grpSp>
        <p:nvGrpSpPr>
          <p:cNvPr id="10" name="Group 19">
            <a:extLst>
              <a:ext uri="{FF2B5EF4-FFF2-40B4-BE49-F238E27FC236}">
                <a16:creationId xmlns="" xmlns:a16="http://schemas.microsoft.com/office/drawing/2014/main" id="{6E404A6A-9804-7496-3D87-66A35188B76C}"/>
              </a:ext>
            </a:extLst>
          </p:cNvPr>
          <p:cNvGrpSpPr/>
          <p:nvPr/>
        </p:nvGrpSpPr>
        <p:grpSpPr>
          <a:xfrm>
            <a:off x="6257482" y="2944737"/>
            <a:ext cx="5549113" cy="1380932"/>
            <a:chOff x="9057387" y="4457701"/>
            <a:chExt cx="8323669" cy="2071397"/>
          </a:xfrm>
        </p:grpSpPr>
        <p:sp>
          <p:nvSpPr>
            <p:cNvPr id="11" name="b">
              <a:extLst>
                <a:ext uri="{FF2B5EF4-FFF2-40B4-BE49-F238E27FC236}">
                  <a16:creationId xmlns="" xmlns:a16="http://schemas.microsoft.com/office/drawing/2014/main" id="{55DDA2EA-04CC-1544-9C3D-00D505BBF0BC}"/>
                </a:ext>
              </a:extLst>
            </p:cNvPr>
            <p:cNvSpPr/>
            <p:nvPr/>
          </p:nvSpPr>
          <p:spPr>
            <a:xfrm>
              <a:off x="9765046" y="4457701"/>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a:solidFill>
                    <a:srgbClr val="ED7D31">
                      <a:lumMod val="50000"/>
                    </a:srgbClr>
                  </a:solidFill>
                  <a:latin typeface="Calibri" panose="020F0502020204030204"/>
                </a:rPr>
                <a:t>nết na</a:t>
              </a:r>
              <a:endParaRPr kumimoji="0" lang="en-US" sz="8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12" name="Picture 11">
              <a:extLst>
                <a:ext uri="{FF2B5EF4-FFF2-40B4-BE49-F238E27FC236}">
                  <a16:creationId xmlns="" xmlns:a16="http://schemas.microsoft.com/office/drawing/2014/main" id="{FD8F86F0-D620-0C34-EF96-13BBC1DA8C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57387" y="4731072"/>
              <a:ext cx="1415319" cy="1574766"/>
            </a:xfrm>
            <a:prstGeom prst="rect">
              <a:avLst/>
            </a:prstGeom>
          </p:spPr>
        </p:pic>
      </p:grpSp>
      <p:grpSp>
        <p:nvGrpSpPr>
          <p:cNvPr id="13" name="Group 23">
            <a:extLst>
              <a:ext uri="{FF2B5EF4-FFF2-40B4-BE49-F238E27FC236}">
                <a16:creationId xmlns="" xmlns:a16="http://schemas.microsoft.com/office/drawing/2014/main" id="{6BCADAF4-EF86-7B0F-A460-EEFF55D221C2}"/>
              </a:ext>
            </a:extLst>
          </p:cNvPr>
          <p:cNvGrpSpPr/>
          <p:nvPr/>
        </p:nvGrpSpPr>
        <p:grpSpPr>
          <a:xfrm>
            <a:off x="342993" y="4953039"/>
            <a:ext cx="5397650" cy="1380931"/>
            <a:chOff x="285524" y="7429560"/>
            <a:chExt cx="8096476" cy="2071397"/>
          </a:xfrm>
        </p:grpSpPr>
        <p:sp>
          <p:nvSpPr>
            <p:cNvPr id="14" name="c">
              <a:extLst>
                <a:ext uri="{FF2B5EF4-FFF2-40B4-BE49-F238E27FC236}">
                  <a16:creationId xmlns="" xmlns:a16="http://schemas.microsoft.com/office/drawing/2014/main" id="{4AD0AD36-3D53-C494-9969-04FB27238CE6}"/>
                </a:ext>
              </a:extLst>
            </p:cNvPr>
            <p:cNvSpPr/>
            <p:nvPr/>
          </p:nvSpPr>
          <p:spPr>
            <a:xfrm>
              <a:off x="1078816" y="7429560"/>
              <a:ext cx="7303184"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a:solidFill>
                    <a:srgbClr val="ED7D31">
                      <a:lumMod val="50000"/>
                    </a:srgbClr>
                  </a:solidFill>
                  <a:latin typeface="Calibri" panose="020F0502020204030204"/>
                </a:rPr>
                <a:t>b</a:t>
              </a:r>
              <a:r>
                <a:rPr kumimoji="0" lang="en-US" sz="5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ao la</a:t>
              </a:r>
            </a:p>
          </p:txBody>
        </p:sp>
        <p:pic>
          <p:nvPicPr>
            <p:cNvPr id="15" name="Picture 12">
              <a:extLst>
                <a:ext uri="{FF2B5EF4-FFF2-40B4-BE49-F238E27FC236}">
                  <a16:creationId xmlns="" xmlns:a16="http://schemas.microsoft.com/office/drawing/2014/main" id="{5D7AB2E2-3FFB-358B-1F67-0ED3DBFA7C2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85524" y="7690926"/>
              <a:ext cx="1406033" cy="1534551"/>
            </a:xfrm>
            <a:prstGeom prst="rect">
              <a:avLst/>
            </a:prstGeom>
          </p:spPr>
        </p:pic>
      </p:grpSp>
      <p:grpSp>
        <p:nvGrpSpPr>
          <p:cNvPr id="16" name="Group 22">
            <a:extLst>
              <a:ext uri="{FF2B5EF4-FFF2-40B4-BE49-F238E27FC236}">
                <a16:creationId xmlns="" xmlns:a16="http://schemas.microsoft.com/office/drawing/2014/main" id="{0BE6C89A-71EF-E30C-14E9-E163AFA28005}"/>
              </a:ext>
            </a:extLst>
          </p:cNvPr>
          <p:cNvGrpSpPr/>
          <p:nvPr/>
        </p:nvGrpSpPr>
        <p:grpSpPr>
          <a:xfrm>
            <a:off x="6328587" y="4920402"/>
            <a:ext cx="5532942" cy="1380932"/>
            <a:chOff x="9081642" y="7429560"/>
            <a:chExt cx="8299413" cy="2071397"/>
          </a:xfrm>
        </p:grpSpPr>
        <p:sp>
          <p:nvSpPr>
            <p:cNvPr id="17" name="d">
              <a:extLst>
                <a:ext uri="{FF2B5EF4-FFF2-40B4-BE49-F238E27FC236}">
                  <a16:creationId xmlns="" xmlns:a16="http://schemas.microsoft.com/office/drawing/2014/main" id="{AA8BEE41-652C-9F1A-F4E2-0456F1A562CF}"/>
                </a:ext>
              </a:extLst>
            </p:cNvPr>
            <p:cNvSpPr/>
            <p:nvPr/>
          </p:nvSpPr>
          <p:spPr>
            <a:xfrm>
              <a:off x="9765045" y="7429560"/>
              <a:ext cx="761601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lang="pt-BR" sz="5400" b="1">
                  <a:solidFill>
                    <a:srgbClr val="ED7D31">
                      <a:lumMod val="50000"/>
                    </a:srgbClr>
                  </a:solidFill>
                  <a:latin typeface="Calibri" panose="020F0502020204030204"/>
                </a:rPr>
                <a:t>v</a:t>
              </a:r>
              <a:r>
                <a:rPr kumimoji="0" lang="pt-BR" sz="5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ui vẻ</a:t>
              </a:r>
              <a:endParaRPr kumimoji="0" lang="en-US" sz="88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pic>
          <p:nvPicPr>
            <p:cNvPr id="18" name="Picture 13">
              <a:extLst>
                <a:ext uri="{FF2B5EF4-FFF2-40B4-BE49-F238E27FC236}">
                  <a16:creationId xmlns="" xmlns:a16="http://schemas.microsoft.com/office/drawing/2014/main" id="{A1D8737E-B40F-E97C-0259-7C4CC5CA67E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081642" y="7772452"/>
              <a:ext cx="1366804" cy="1501983"/>
            </a:xfrm>
            <a:prstGeom prst="rect">
              <a:avLst/>
            </a:prstGeom>
          </p:spPr>
        </p:pic>
      </p:grpSp>
      <p:pic>
        <p:nvPicPr>
          <p:cNvPr id="19" name="Đúng">
            <a:extLst>
              <a:ext uri="{FF2B5EF4-FFF2-40B4-BE49-F238E27FC236}">
                <a16:creationId xmlns="" xmlns:a16="http://schemas.microsoft.com/office/drawing/2014/main" id="{99888BF9-5AA2-56A3-AFE3-50D01FDA3BAC}"/>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25000"/>
                    </a14:imgEffect>
                    <a14:imgEffect>
                      <a14:brightnessContrast bright="-30000" contrast="71000"/>
                    </a14:imgEffect>
                  </a14:imgLayer>
                </a14:imgProps>
              </a:ext>
              <a:ext uri="{28A0092B-C50C-407E-A947-70E740481C1C}">
                <a14:useLocalDpi xmlns:a14="http://schemas.microsoft.com/office/drawing/2010/main" val="0"/>
              </a:ext>
            </a:extLst>
          </a:blip>
          <a:stretch>
            <a:fillRect/>
          </a:stretch>
        </p:blipFill>
        <p:spPr>
          <a:xfrm>
            <a:off x="18848" y="5002205"/>
            <a:ext cx="1486303" cy="1189041"/>
          </a:xfrm>
          <a:prstGeom prst="rect">
            <a:avLst/>
          </a:prstGeom>
        </p:spPr>
      </p:pic>
    </p:spTree>
    <p:extLst>
      <p:ext uri="{BB962C8B-B14F-4D97-AF65-F5344CB8AC3E}">
        <p14:creationId xmlns:p14="http://schemas.microsoft.com/office/powerpoint/2010/main" val="3523211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2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72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2000">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14:bounceEnd="72000">
                                          <p:cBhvr additive="base">
                                            <p:cTn id="19"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72000">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14:bounceEnd="72000">
                                          <p:cBhvr additive="base">
                                            <p:cTn id="23" dur="1000" fill="hold"/>
                                            <p:tgtEl>
                                              <p:spTgt spid="10"/>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72000">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14:bounceEnd="72000">
                                          <p:cBhvr additive="base">
                                            <p:cTn id="27"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withEffect">
                                      <p:stCondLst>
                                        <p:cond delay="0"/>
                                      </p:stCondLst>
                                      <p:childTnLst>
                                        <p:animEffect transition="out" filter="fade">
                                          <p:cBhvr>
                                            <p:cTn id="39" dur="500" tmFilter="0, 0; .2, .5; .8, .5; 1, 0"/>
                                            <p:tgtEl>
                                              <p:spTgt spid="13"/>
                                            </p:tgtEl>
                                          </p:cBhvr>
                                        </p:animEffect>
                                        <p:animScale>
                                          <p:cBhvr>
                                            <p:cTn id="40" dur="250" autoRev="1" fill="hold"/>
                                            <p:tgtEl>
                                              <p:spTgt spid="13"/>
                                            </p:tgtEl>
                                          </p:cBhvr>
                                          <p:by x="105000" y="105000"/>
                                        </p:animScale>
                                      </p:childTnLst>
                                    </p:cTn>
                                  </p:par>
                                  <p:par>
                                    <p:cTn id="41" presetID="49" presetClass="entr" presetSubtype="0" decel="10000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360"/>
                                              </p:val>
                                            </p:tav>
                                            <p:tav tm="100000">
                                              <p:val>
                                                <p:fltVal val="0"/>
                                              </p:val>
                                            </p:tav>
                                          </p:tavLst>
                                        </p:anim>
                                        <p:animEffect transition="in" filter="fade">
                                          <p:cBhvr>
                                            <p:cTn id="46" dur="500"/>
                                            <p:tgtEl>
                                              <p:spTgt spid="19"/>
                                            </p:tgtEl>
                                          </p:cBhvr>
                                        </p:animEffect>
                                      </p:childTnLst>
                                    </p:cTn>
                                  </p:par>
                                  <p:par>
                                    <p:cTn id="47" presetID="32" presetClass="emph" presetSubtype="0" fill="hold" nodeType="withEffect">
                                      <p:stCondLst>
                                        <p:cond delay="200"/>
                                      </p:stCondLst>
                                      <p:childTnLst>
                                        <p:animRot by="120000">
                                          <p:cBhvr>
                                            <p:cTn id="48" dur="100" fill="hold">
                                              <p:stCondLst>
                                                <p:cond delay="0"/>
                                              </p:stCondLst>
                                            </p:cTn>
                                            <p:tgtEl>
                                              <p:spTgt spid="19"/>
                                            </p:tgtEl>
                                            <p:attrNameLst>
                                              <p:attrName>r</p:attrName>
                                            </p:attrNameLst>
                                          </p:cBhvr>
                                        </p:animRot>
                                        <p:animRot by="-240000">
                                          <p:cBhvr>
                                            <p:cTn id="49" dur="200" fill="hold">
                                              <p:stCondLst>
                                                <p:cond delay="200"/>
                                              </p:stCondLst>
                                            </p:cTn>
                                            <p:tgtEl>
                                              <p:spTgt spid="19"/>
                                            </p:tgtEl>
                                            <p:attrNameLst>
                                              <p:attrName>r</p:attrName>
                                            </p:attrNameLst>
                                          </p:cBhvr>
                                        </p:animRot>
                                        <p:animRot by="240000">
                                          <p:cBhvr>
                                            <p:cTn id="50" dur="200" fill="hold">
                                              <p:stCondLst>
                                                <p:cond delay="400"/>
                                              </p:stCondLst>
                                            </p:cTn>
                                            <p:tgtEl>
                                              <p:spTgt spid="19"/>
                                            </p:tgtEl>
                                            <p:attrNameLst>
                                              <p:attrName>r</p:attrName>
                                            </p:attrNameLst>
                                          </p:cBhvr>
                                        </p:animRot>
                                        <p:animRot by="-240000">
                                          <p:cBhvr>
                                            <p:cTn id="51" dur="200" fill="hold">
                                              <p:stCondLst>
                                                <p:cond delay="600"/>
                                              </p:stCondLst>
                                            </p:cTn>
                                            <p:tgtEl>
                                              <p:spTgt spid="19"/>
                                            </p:tgtEl>
                                            <p:attrNameLst>
                                              <p:attrName>r</p:attrName>
                                            </p:attrNameLst>
                                          </p:cBhvr>
                                        </p:animRot>
                                        <p:animRot by="120000">
                                          <p:cBhvr>
                                            <p:cTn id="52" dur="200" fill="hold">
                                              <p:stCondLst>
                                                <p:cond delay="800"/>
                                              </p:stCondLst>
                                            </p:cTn>
                                            <p:tgtEl>
                                              <p:spTgt spid="19"/>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7"/>
                                            </p:tgtEl>
                                            <p:attrNameLst>
                                              <p:attrName>ppt_w</p:attrName>
                                            </p:attrNameLst>
                                          </p:cBhvr>
                                          <p:tavLst>
                                            <p:tav tm="0">
                                              <p:val>
                                                <p:strVal val="ppt_w"/>
                                              </p:val>
                                            </p:tav>
                                            <p:tav tm="100000">
                                              <p:val>
                                                <p:fltVal val="0"/>
                                              </p:val>
                                            </p:tav>
                                          </p:tavLst>
                                        </p:anim>
                                        <p:anim calcmode="lin" valueType="num">
                                          <p:cBhvr>
                                            <p:cTn id="55" dur="1000"/>
                                            <p:tgtEl>
                                              <p:spTgt spid="7"/>
                                            </p:tgtEl>
                                            <p:attrNameLst>
                                              <p:attrName>ppt_h</p:attrName>
                                            </p:attrNameLst>
                                          </p:cBhvr>
                                          <p:tavLst>
                                            <p:tav tm="0">
                                              <p:val>
                                                <p:strVal val="ppt_h"/>
                                              </p:val>
                                            </p:tav>
                                            <p:tav tm="100000">
                                              <p:val>
                                                <p:fltVal val="0"/>
                                              </p:val>
                                            </p:tav>
                                          </p:tavLst>
                                        </p:anim>
                                        <p:anim calcmode="lin" valueType="num">
                                          <p:cBhvr>
                                            <p:cTn id="56" dur="1000"/>
                                            <p:tgtEl>
                                              <p:spTgt spid="7"/>
                                            </p:tgtEl>
                                            <p:attrNameLst>
                                              <p:attrName>style.rotation</p:attrName>
                                            </p:attrNameLst>
                                          </p:cBhvr>
                                          <p:tavLst>
                                            <p:tav tm="0">
                                              <p:val>
                                                <p:fltVal val="0"/>
                                              </p:val>
                                            </p:tav>
                                            <p:tav tm="100000">
                                              <p:val>
                                                <p:fltVal val="90"/>
                                              </p:val>
                                            </p:tav>
                                          </p:tavLst>
                                        </p:anim>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16"/>
                                            </p:tgtEl>
                                            <p:attrNameLst>
                                              <p:attrName>ppt_w</p:attrName>
                                            </p:attrNameLst>
                                          </p:cBhvr>
                                          <p:tavLst>
                                            <p:tav tm="0">
                                              <p:val>
                                                <p:strVal val="ppt_w"/>
                                              </p:val>
                                            </p:tav>
                                            <p:tav tm="100000">
                                              <p:val>
                                                <p:fltVal val="0"/>
                                              </p:val>
                                            </p:tav>
                                          </p:tavLst>
                                        </p:anim>
                                        <p:anim calcmode="lin" valueType="num">
                                          <p:cBhvr>
                                            <p:cTn id="61" dur="1000"/>
                                            <p:tgtEl>
                                              <p:spTgt spid="16"/>
                                            </p:tgtEl>
                                            <p:attrNameLst>
                                              <p:attrName>ppt_h</p:attrName>
                                            </p:attrNameLst>
                                          </p:cBhvr>
                                          <p:tavLst>
                                            <p:tav tm="0">
                                              <p:val>
                                                <p:strVal val="ppt_h"/>
                                              </p:val>
                                            </p:tav>
                                            <p:tav tm="100000">
                                              <p:val>
                                                <p:fltVal val="0"/>
                                              </p:val>
                                            </p:tav>
                                          </p:tavLst>
                                        </p:anim>
                                        <p:anim calcmode="lin" valueType="num">
                                          <p:cBhvr>
                                            <p:cTn id="62" dur="1000"/>
                                            <p:tgtEl>
                                              <p:spTgt spid="16"/>
                                            </p:tgtEl>
                                            <p:attrNameLst>
                                              <p:attrName>style.rotation</p:attrName>
                                            </p:attrNameLst>
                                          </p:cBhvr>
                                          <p:tavLst>
                                            <p:tav tm="0">
                                              <p:val>
                                                <p:fltVal val="0"/>
                                              </p:val>
                                            </p:tav>
                                            <p:tav tm="100000">
                                              <p:val>
                                                <p:fltVal val="90"/>
                                              </p:val>
                                            </p:tav>
                                          </p:tavLst>
                                        </p:anim>
                                        <p:animEffect transition="out" filter="fade">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10"/>
                                            </p:tgtEl>
                                            <p:attrNameLst>
                                              <p:attrName>ppt_w</p:attrName>
                                            </p:attrNameLst>
                                          </p:cBhvr>
                                          <p:tavLst>
                                            <p:tav tm="0">
                                              <p:val>
                                                <p:strVal val="ppt_w"/>
                                              </p:val>
                                            </p:tav>
                                            <p:tav tm="100000">
                                              <p:val>
                                                <p:fltVal val="0"/>
                                              </p:val>
                                            </p:tav>
                                          </p:tavLst>
                                        </p:anim>
                                        <p:anim calcmode="lin" valueType="num">
                                          <p:cBhvr>
                                            <p:cTn id="67" dur="1000"/>
                                            <p:tgtEl>
                                              <p:spTgt spid="10"/>
                                            </p:tgtEl>
                                            <p:attrNameLst>
                                              <p:attrName>ppt_h</p:attrName>
                                            </p:attrNameLst>
                                          </p:cBhvr>
                                          <p:tavLst>
                                            <p:tav tm="0">
                                              <p:val>
                                                <p:strVal val="ppt_h"/>
                                              </p:val>
                                            </p:tav>
                                            <p:tav tm="100000">
                                              <p:val>
                                                <p:fltVal val="0"/>
                                              </p:val>
                                            </p:tav>
                                          </p:tavLst>
                                        </p:anim>
                                        <p:anim calcmode="lin" valueType="num">
                                          <p:cBhvr>
                                            <p:cTn id="68" dur="1000"/>
                                            <p:tgtEl>
                                              <p:spTgt spid="10"/>
                                            </p:tgtEl>
                                            <p:attrNameLst>
                                              <p:attrName>style.rotation</p:attrName>
                                            </p:attrNameLst>
                                          </p:cBhvr>
                                          <p:tavLst>
                                            <p:tav tm="0">
                                              <p:val>
                                                <p:fltVal val="0"/>
                                              </p:val>
                                            </p:tav>
                                            <p:tav tm="100000">
                                              <p:val>
                                                <p:fltVal val="90"/>
                                              </p:val>
                                            </p:tav>
                                          </p:tavLst>
                                        </p:anim>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withEffect">
                                      <p:stCondLst>
                                        <p:cond delay="0"/>
                                      </p:stCondLst>
                                      <p:childTnLst>
                                        <p:animEffect transition="out" filter="fade">
                                          <p:cBhvr>
                                            <p:cTn id="75" dur="500" tmFilter="0, 0; .2, .5; .8, .5; 1, 0"/>
                                            <p:tgtEl>
                                              <p:spTgt spid="16"/>
                                            </p:tgtEl>
                                          </p:cBhvr>
                                        </p:animEffect>
                                        <p:animScale>
                                          <p:cBhvr>
                                            <p:cTn id="76"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0"/>
                                            </p:tgtEl>
                                          </p:cBhvr>
                                        </p:animEffect>
                                        <p:animScale>
                                          <p:cBhvr>
                                            <p:cTn id="82" dur="250" autoRev="1" fill="hold"/>
                                            <p:tgtEl>
                                              <p:spTgt spid="10"/>
                                            </p:tgtEl>
                                          </p:cBhvr>
                                          <p:by x="105000" y="105000"/>
                                        </p:animScale>
                                      </p:childTnLst>
                                    </p:cTn>
                                  </p:par>
                                </p:childTnLst>
                              </p:cTn>
                            </p:par>
                          </p:childTnLst>
                        </p:cTn>
                      </p:par>
                    </p:childTnLst>
                  </p:cTn>
                  <p:nextCondLst>
                    <p:cond evt="onClick" delay="0">
                      <p:tgtEl>
                        <p:spTgt spid="10"/>
                      </p:tgtEl>
                    </p:cond>
                  </p:nextCondLst>
                </p:seq>
              </p:childTnLst>
            </p:cTn>
          </p:par>
        </p:tnLst>
        <p:bldLst>
          <p:bldP spid="5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6"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1000" fill="hold"/>
                                            <p:tgtEl>
                                              <p:spTgt spid="10"/>
                                            </p:tgtEl>
                                            <p:attrNameLst>
                                              <p:attrName>ppt_x</p:attrName>
                                            </p:attrNameLst>
                                          </p:cBhvr>
                                          <p:tavLst>
                                            <p:tav tm="0">
                                              <p:val>
                                                <p:strVal val="#ppt_x"/>
                                              </p:val>
                                            </p:tav>
                                            <p:tav tm="100000">
                                              <p:val>
                                                <p:strVal val="#ppt_x"/>
                                              </p:val>
                                            </p:tav>
                                          </p:tavLst>
                                        </p:anim>
                                        <p:anim calcmode="lin" valueType="num">
                                          <p:cBhvr additive="base">
                                            <p:cTn id="24" dur="10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50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ppt_x"/>
                                              </p:val>
                                            </p:tav>
                                            <p:tav tm="100000">
                                              <p:val>
                                                <p:strVal val="#ppt_x"/>
                                              </p:val>
                                            </p:tav>
                                          </p:tavLst>
                                        </p:anim>
                                        <p:anim calcmode="lin" valueType="num">
                                          <p:cBhvr additive="base">
                                            <p:cTn id="28"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with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3"/>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withEffect">
                                      <p:stCondLst>
                                        <p:cond delay="0"/>
                                      </p:stCondLst>
                                      <p:childTnLst>
                                        <p:animEffect transition="out" filter="fade">
                                          <p:cBhvr>
                                            <p:cTn id="39" dur="500" tmFilter="0, 0; .2, .5; .8, .5; 1, 0"/>
                                            <p:tgtEl>
                                              <p:spTgt spid="13"/>
                                            </p:tgtEl>
                                          </p:cBhvr>
                                        </p:animEffect>
                                        <p:animScale>
                                          <p:cBhvr>
                                            <p:cTn id="40" dur="250" autoRev="1" fill="hold"/>
                                            <p:tgtEl>
                                              <p:spTgt spid="13"/>
                                            </p:tgtEl>
                                          </p:cBhvr>
                                          <p:by x="105000" y="105000"/>
                                        </p:animScale>
                                      </p:childTnLst>
                                    </p:cTn>
                                  </p:par>
                                  <p:par>
                                    <p:cTn id="41" presetID="49" presetClass="entr" presetSubtype="0" decel="10000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 calcmode="lin" valueType="num">
                                          <p:cBhvr>
                                            <p:cTn id="45" dur="500" fill="hold"/>
                                            <p:tgtEl>
                                              <p:spTgt spid="19"/>
                                            </p:tgtEl>
                                            <p:attrNameLst>
                                              <p:attrName>style.rotation</p:attrName>
                                            </p:attrNameLst>
                                          </p:cBhvr>
                                          <p:tavLst>
                                            <p:tav tm="0">
                                              <p:val>
                                                <p:fltVal val="360"/>
                                              </p:val>
                                            </p:tav>
                                            <p:tav tm="100000">
                                              <p:val>
                                                <p:fltVal val="0"/>
                                              </p:val>
                                            </p:tav>
                                          </p:tavLst>
                                        </p:anim>
                                        <p:animEffect transition="in" filter="fade">
                                          <p:cBhvr>
                                            <p:cTn id="46" dur="500"/>
                                            <p:tgtEl>
                                              <p:spTgt spid="19"/>
                                            </p:tgtEl>
                                          </p:cBhvr>
                                        </p:animEffect>
                                      </p:childTnLst>
                                    </p:cTn>
                                  </p:par>
                                  <p:par>
                                    <p:cTn id="47" presetID="32" presetClass="emph" presetSubtype="0" fill="hold" nodeType="withEffect">
                                      <p:stCondLst>
                                        <p:cond delay="200"/>
                                      </p:stCondLst>
                                      <p:childTnLst>
                                        <p:animRot by="120000">
                                          <p:cBhvr>
                                            <p:cTn id="48" dur="100" fill="hold">
                                              <p:stCondLst>
                                                <p:cond delay="0"/>
                                              </p:stCondLst>
                                            </p:cTn>
                                            <p:tgtEl>
                                              <p:spTgt spid="19"/>
                                            </p:tgtEl>
                                            <p:attrNameLst>
                                              <p:attrName>r</p:attrName>
                                            </p:attrNameLst>
                                          </p:cBhvr>
                                        </p:animRot>
                                        <p:animRot by="-240000">
                                          <p:cBhvr>
                                            <p:cTn id="49" dur="200" fill="hold">
                                              <p:stCondLst>
                                                <p:cond delay="200"/>
                                              </p:stCondLst>
                                            </p:cTn>
                                            <p:tgtEl>
                                              <p:spTgt spid="19"/>
                                            </p:tgtEl>
                                            <p:attrNameLst>
                                              <p:attrName>r</p:attrName>
                                            </p:attrNameLst>
                                          </p:cBhvr>
                                        </p:animRot>
                                        <p:animRot by="240000">
                                          <p:cBhvr>
                                            <p:cTn id="50" dur="200" fill="hold">
                                              <p:stCondLst>
                                                <p:cond delay="400"/>
                                              </p:stCondLst>
                                            </p:cTn>
                                            <p:tgtEl>
                                              <p:spTgt spid="19"/>
                                            </p:tgtEl>
                                            <p:attrNameLst>
                                              <p:attrName>r</p:attrName>
                                            </p:attrNameLst>
                                          </p:cBhvr>
                                        </p:animRot>
                                        <p:animRot by="-240000">
                                          <p:cBhvr>
                                            <p:cTn id="51" dur="200" fill="hold">
                                              <p:stCondLst>
                                                <p:cond delay="600"/>
                                              </p:stCondLst>
                                            </p:cTn>
                                            <p:tgtEl>
                                              <p:spTgt spid="19"/>
                                            </p:tgtEl>
                                            <p:attrNameLst>
                                              <p:attrName>r</p:attrName>
                                            </p:attrNameLst>
                                          </p:cBhvr>
                                        </p:animRot>
                                        <p:animRot by="120000">
                                          <p:cBhvr>
                                            <p:cTn id="52" dur="200" fill="hold">
                                              <p:stCondLst>
                                                <p:cond delay="800"/>
                                              </p:stCondLst>
                                            </p:cTn>
                                            <p:tgtEl>
                                              <p:spTgt spid="19"/>
                                            </p:tgtEl>
                                            <p:attrNameLst>
                                              <p:attrName>r</p:attrName>
                                            </p:attrNameLst>
                                          </p:cBhvr>
                                        </p:animRot>
                                      </p:childTnLst>
                                    </p:cTn>
                                  </p:par>
                                  <p:par>
                                    <p:cTn id="53" presetID="31" presetClass="exit" presetSubtype="0" fill="hold" nodeType="withEffect">
                                      <p:stCondLst>
                                        <p:cond delay="200"/>
                                      </p:stCondLst>
                                      <p:childTnLst>
                                        <p:anim calcmode="lin" valueType="num">
                                          <p:cBhvr>
                                            <p:cTn id="54" dur="1000"/>
                                            <p:tgtEl>
                                              <p:spTgt spid="7"/>
                                            </p:tgtEl>
                                            <p:attrNameLst>
                                              <p:attrName>ppt_w</p:attrName>
                                            </p:attrNameLst>
                                          </p:cBhvr>
                                          <p:tavLst>
                                            <p:tav tm="0">
                                              <p:val>
                                                <p:strVal val="ppt_w"/>
                                              </p:val>
                                            </p:tav>
                                            <p:tav tm="100000">
                                              <p:val>
                                                <p:fltVal val="0"/>
                                              </p:val>
                                            </p:tav>
                                          </p:tavLst>
                                        </p:anim>
                                        <p:anim calcmode="lin" valueType="num">
                                          <p:cBhvr>
                                            <p:cTn id="55" dur="1000"/>
                                            <p:tgtEl>
                                              <p:spTgt spid="7"/>
                                            </p:tgtEl>
                                            <p:attrNameLst>
                                              <p:attrName>ppt_h</p:attrName>
                                            </p:attrNameLst>
                                          </p:cBhvr>
                                          <p:tavLst>
                                            <p:tav tm="0">
                                              <p:val>
                                                <p:strVal val="ppt_h"/>
                                              </p:val>
                                            </p:tav>
                                            <p:tav tm="100000">
                                              <p:val>
                                                <p:fltVal val="0"/>
                                              </p:val>
                                            </p:tav>
                                          </p:tavLst>
                                        </p:anim>
                                        <p:anim calcmode="lin" valueType="num">
                                          <p:cBhvr>
                                            <p:cTn id="56" dur="1000"/>
                                            <p:tgtEl>
                                              <p:spTgt spid="7"/>
                                            </p:tgtEl>
                                            <p:attrNameLst>
                                              <p:attrName>style.rotation</p:attrName>
                                            </p:attrNameLst>
                                          </p:cBhvr>
                                          <p:tavLst>
                                            <p:tav tm="0">
                                              <p:val>
                                                <p:fltVal val="0"/>
                                              </p:val>
                                            </p:tav>
                                            <p:tav tm="100000">
                                              <p:val>
                                                <p:fltVal val="90"/>
                                              </p:val>
                                            </p:tav>
                                          </p:tavLst>
                                        </p:anim>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cTn>
                                  </p:par>
                                  <p:par>
                                    <p:cTn id="59" presetID="31" presetClass="exit" presetSubtype="0" fill="hold" nodeType="withEffect">
                                      <p:stCondLst>
                                        <p:cond delay="200"/>
                                      </p:stCondLst>
                                      <p:childTnLst>
                                        <p:anim calcmode="lin" valueType="num">
                                          <p:cBhvr>
                                            <p:cTn id="60" dur="1000"/>
                                            <p:tgtEl>
                                              <p:spTgt spid="16"/>
                                            </p:tgtEl>
                                            <p:attrNameLst>
                                              <p:attrName>ppt_w</p:attrName>
                                            </p:attrNameLst>
                                          </p:cBhvr>
                                          <p:tavLst>
                                            <p:tav tm="0">
                                              <p:val>
                                                <p:strVal val="ppt_w"/>
                                              </p:val>
                                            </p:tav>
                                            <p:tav tm="100000">
                                              <p:val>
                                                <p:fltVal val="0"/>
                                              </p:val>
                                            </p:tav>
                                          </p:tavLst>
                                        </p:anim>
                                        <p:anim calcmode="lin" valueType="num">
                                          <p:cBhvr>
                                            <p:cTn id="61" dur="1000"/>
                                            <p:tgtEl>
                                              <p:spTgt spid="16"/>
                                            </p:tgtEl>
                                            <p:attrNameLst>
                                              <p:attrName>ppt_h</p:attrName>
                                            </p:attrNameLst>
                                          </p:cBhvr>
                                          <p:tavLst>
                                            <p:tav tm="0">
                                              <p:val>
                                                <p:strVal val="ppt_h"/>
                                              </p:val>
                                            </p:tav>
                                            <p:tav tm="100000">
                                              <p:val>
                                                <p:fltVal val="0"/>
                                              </p:val>
                                            </p:tav>
                                          </p:tavLst>
                                        </p:anim>
                                        <p:anim calcmode="lin" valueType="num">
                                          <p:cBhvr>
                                            <p:cTn id="62" dur="1000"/>
                                            <p:tgtEl>
                                              <p:spTgt spid="16"/>
                                            </p:tgtEl>
                                            <p:attrNameLst>
                                              <p:attrName>style.rotation</p:attrName>
                                            </p:attrNameLst>
                                          </p:cBhvr>
                                          <p:tavLst>
                                            <p:tav tm="0">
                                              <p:val>
                                                <p:fltVal val="0"/>
                                              </p:val>
                                            </p:tav>
                                            <p:tav tm="100000">
                                              <p:val>
                                                <p:fltVal val="90"/>
                                              </p:val>
                                            </p:tav>
                                          </p:tavLst>
                                        </p:anim>
                                        <p:animEffect transition="out" filter="fade">
                                          <p:cBhvr>
                                            <p:cTn id="63" dur="1000"/>
                                            <p:tgtEl>
                                              <p:spTgt spid="16"/>
                                            </p:tgtEl>
                                          </p:cBhvr>
                                        </p:animEffect>
                                        <p:set>
                                          <p:cBhvr>
                                            <p:cTn id="64" dur="1" fill="hold">
                                              <p:stCondLst>
                                                <p:cond delay="999"/>
                                              </p:stCondLst>
                                            </p:cTn>
                                            <p:tgtEl>
                                              <p:spTgt spid="16"/>
                                            </p:tgtEl>
                                            <p:attrNameLst>
                                              <p:attrName>style.visibility</p:attrName>
                                            </p:attrNameLst>
                                          </p:cBhvr>
                                          <p:to>
                                            <p:strVal val="hidden"/>
                                          </p:to>
                                        </p:set>
                                      </p:childTnLst>
                                    </p:cTn>
                                  </p:par>
                                  <p:par>
                                    <p:cTn id="65" presetID="31" presetClass="exit" presetSubtype="0" fill="hold" nodeType="withEffect">
                                      <p:stCondLst>
                                        <p:cond delay="200"/>
                                      </p:stCondLst>
                                      <p:childTnLst>
                                        <p:anim calcmode="lin" valueType="num">
                                          <p:cBhvr>
                                            <p:cTn id="66" dur="1000"/>
                                            <p:tgtEl>
                                              <p:spTgt spid="10"/>
                                            </p:tgtEl>
                                            <p:attrNameLst>
                                              <p:attrName>ppt_w</p:attrName>
                                            </p:attrNameLst>
                                          </p:cBhvr>
                                          <p:tavLst>
                                            <p:tav tm="0">
                                              <p:val>
                                                <p:strVal val="ppt_w"/>
                                              </p:val>
                                            </p:tav>
                                            <p:tav tm="100000">
                                              <p:val>
                                                <p:fltVal val="0"/>
                                              </p:val>
                                            </p:tav>
                                          </p:tavLst>
                                        </p:anim>
                                        <p:anim calcmode="lin" valueType="num">
                                          <p:cBhvr>
                                            <p:cTn id="67" dur="1000"/>
                                            <p:tgtEl>
                                              <p:spTgt spid="10"/>
                                            </p:tgtEl>
                                            <p:attrNameLst>
                                              <p:attrName>ppt_h</p:attrName>
                                            </p:attrNameLst>
                                          </p:cBhvr>
                                          <p:tavLst>
                                            <p:tav tm="0">
                                              <p:val>
                                                <p:strVal val="ppt_h"/>
                                              </p:val>
                                            </p:tav>
                                            <p:tav tm="100000">
                                              <p:val>
                                                <p:fltVal val="0"/>
                                              </p:val>
                                            </p:tav>
                                          </p:tavLst>
                                        </p:anim>
                                        <p:anim calcmode="lin" valueType="num">
                                          <p:cBhvr>
                                            <p:cTn id="68" dur="1000"/>
                                            <p:tgtEl>
                                              <p:spTgt spid="10"/>
                                            </p:tgtEl>
                                            <p:attrNameLst>
                                              <p:attrName>style.rotation</p:attrName>
                                            </p:attrNameLst>
                                          </p:cBhvr>
                                          <p:tavLst>
                                            <p:tav tm="0">
                                              <p:val>
                                                <p:fltVal val="0"/>
                                              </p:val>
                                            </p:tav>
                                            <p:tav tm="100000">
                                              <p:val>
                                                <p:fltVal val="90"/>
                                              </p:val>
                                            </p:tav>
                                          </p:tavLst>
                                        </p:anim>
                                        <p:animEffect transition="out" filter="fade">
                                          <p:cBhvr>
                                            <p:cTn id="69" dur="1000"/>
                                            <p:tgtEl>
                                              <p:spTgt spid="10"/>
                                            </p:tgtEl>
                                          </p:cBhvr>
                                        </p:animEffect>
                                        <p:set>
                                          <p:cBhvr>
                                            <p:cTn id="70"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1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withEffect">
                                      <p:stCondLst>
                                        <p:cond delay="0"/>
                                      </p:stCondLst>
                                      <p:childTnLst>
                                        <p:animEffect transition="out" filter="fade">
                                          <p:cBhvr>
                                            <p:cTn id="75" dur="500" tmFilter="0, 0; .2, .5; .8, .5; 1, 0"/>
                                            <p:tgtEl>
                                              <p:spTgt spid="16"/>
                                            </p:tgtEl>
                                          </p:cBhvr>
                                        </p:animEffect>
                                        <p:animScale>
                                          <p:cBhvr>
                                            <p:cTn id="76"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0"/>
                                            </p:tgtEl>
                                          </p:cBhvr>
                                        </p:animEffect>
                                        <p:animScale>
                                          <p:cBhvr>
                                            <p:cTn id="82" dur="250" autoRev="1" fill="hold"/>
                                            <p:tgtEl>
                                              <p:spTgt spid="10"/>
                                            </p:tgtEl>
                                          </p:cBhvr>
                                          <p:by x="105000" y="105000"/>
                                        </p:animScale>
                                      </p:childTnLst>
                                    </p:cTn>
                                  </p:par>
                                </p:childTnLst>
                              </p:cTn>
                            </p:par>
                          </p:childTnLst>
                        </p:cTn>
                      </p:par>
                    </p:childTnLst>
                  </p:cTn>
                  <p:nextCondLst>
                    <p:cond evt="onClick" delay="0">
                      <p:tgtEl>
                        <p:spTgt spid="10"/>
                      </p:tgtEl>
                    </p:cond>
                  </p:nextCondLst>
                </p:seq>
              </p:childTnLst>
            </p:cTn>
          </p:par>
        </p:tnLst>
        <p:bldLst>
          <p:bldP spid="55"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raphical user interface, background pattern&#10;&#10;Description automatically generated">
            <a:extLst>
              <a:ext uri="{FF2B5EF4-FFF2-40B4-BE49-F238E27FC236}">
                <a16:creationId xmlns="" xmlns:a16="http://schemas.microsoft.com/office/drawing/2014/main" id="{A26B37B7-1B76-1818-9A9E-0BFE43C7CD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73" b="9973"/>
          <a:stretch/>
        </p:blipFill>
        <p:spPr>
          <a:xfrm>
            <a:off x="23455" y="0"/>
            <a:ext cx="12191980" cy="6856718"/>
          </a:xfrm>
          <a:prstGeom prst="rect">
            <a:avLst/>
          </a:prstGeom>
        </p:spPr>
      </p:pic>
      <p:sp>
        <p:nvSpPr>
          <p:cNvPr id="40" name="Rectangle: Rounded Corners 8">
            <a:extLst>
              <a:ext uri="{FF2B5EF4-FFF2-40B4-BE49-F238E27FC236}">
                <a16:creationId xmlns="" xmlns:a16="http://schemas.microsoft.com/office/drawing/2014/main" id="{AE98FE73-005F-1048-1A04-526BC83819E9}"/>
              </a:ext>
            </a:extLst>
          </p:cNvPr>
          <p:cNvSpPr/>
          <p:nvPr/>
        </p:nvSpPr>
        <p:spPr>
          <a:xfrm>
            <a:off x="135293" y="220941"/>
            <a:ext cx="11790515" cy="6291294"/>
          </a:xfrm>
          <a:prstGeom prst="roundRect">
            <a:avLst/>
          </a:prstGeom>
          <a:solidFill>
            <a:srgbClr val="FFFFFF">
              <a:alpha val="8588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1E0E2F"/>
              </a:solidFill>
              <a:effectLst/>
              <a:uLnTx/>
              <a:uFillTx/>
              <a:latin typeface="Calibri"/>
              <a:ea typeface="+mn-ea"/>
              <a:cs typeface="+mn-cs"/>
              <a:sym typeface="Arial"/>
            </a:endParaRPr>
          </a:p>
        </p:txBody>
      </p:sp>
      <p:sp>
        <p:nvSpPr>
          <p:cNvPr id="41" name="TextBox 2">
            <a:extLst>
              <a:ext uri="{FF2B5EF4-FFF2-40B4-BE49-F238E27FC236}">
                <a16:creationId xmlns="" xmlns:a16="http://schemas.microsoft.com/office/drawing/2014/main" id="{BEEDAFEA-A358-E182-8168-97BEC590A30E}"/>
              </a:ext>
            </a:extLst>
          </p:cNvPr>
          <p:cNvSpPr txBox="1"/>
          <p:nvPr/>
        </p:nvSpPr>
        <p:spPr>
          <a:xfrm>
            <a:off x="4080918" y="400085"/>
            <a:ext cx="3899263" cy="1323439"/>
          </a:xfrm>
          <a:prstGeom prst="rect">
            <a:avLst/>
          </a:prstGeom>
          <a:noFill/>
        </p:spPr>
        <p:txBody>
          <a:bodyPr wrap="square" rtlCol="0">
            <a:spAutoFit/>
          </a:bodyPr>
          <a:lstStyle/>
          <a:p>
            <a:pPr algn="ctr">
              <a:buClr>
                <a:srgbClr val="000000"/>
              </a:buClr>
              <a:buFont typeface="Arial"/>
              <a:buNone/>
            </a:pPr>
            <a:r>
              <a:rPr lang="en-US" sz="8000" b="1" kern="0" dirty="0">
                <a:ln w="28575">
                  <a:solidFill>
                    <a:srgbClr val="1E0E2F"/>
                  </a:solidFill>
                  <a:prstDash val="solid"/>
                </a:ln>
                <a:solidFill>
                  <a:srgbClr val="FFD9E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DẶN</a:t>
            </a:r>
            <a:r>
              <a:rPr lang="en-US" sz="8000" b="1" kern="0" dirty="0">
                <a:ln w="28575">
                  <a:solidFill>
                    <a:srgbClr val="1E0E2F"/>
                  </a:solidFill>
                  <a:prstDash val="solid"/>
                </a:ln>
                <a:solidFill>
                  <a:srgbClr val="FF0368"/>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 </a:t>
            </a:r>
            <a:r>
              <a:rPr lang="en-US" sz="8000" b="1" kern="0" dirty="0">
                <a:ln w="28575">
                  <a:solidFill>
                    <a:srgbClr val="1E0E2F"/>
                  </a:solidFill>
                  <a:prstDash val="solid"/>
                </a:ln>
                <a:solidFill>
                  <a:srgbClr val="7DDDFF"/>
                </a:solidFill>
                <a:effectLst>
                  <a:outerShdw blurRad="12700" dist="38100" dir="2700000" algn="tl" rotWithShape="0">
                    <a:srgbClr val="171414">
                      <a:lumMod val="60000"/>
                      <a:lumOff val="40000"/>
                    </a:srgbClr>
                  </a:outerShdw>
                </a:effectLst>
                <a:latin typeface="iCiel Pony" panose="02000000000000000000" pitchFamily="2" charset="0"/>
                <a:cs typeface="Arial"/>
                <a:sym typeface="Arial"/>
              </a:rPr>
              <a:t>DÒ</a:t>
            </a:r>
          </a:p>
        </p:txBody>
      </p:sp>
      <p:sp>
        <p:nvSpPr>
          <p:cNvPr id="42" name="TextBox 12">
            <a:extLst>
              <a:ext uri="{FF2B5EF4-FFF2-40B4-BE49-F238E27FC236}">
                <a16:creationId xmlns="" xmlns:a16="http://schemas.microsoft.com/office/drawing/2014/main" id="{74B7FF72-350F-C027-1203-7F25E9255748}"/>
              </a:ext>
            </a:extLst>
          </p:cNvPr>
          <p:cNvSpPr txBox="1"/>
          <p:nvPr/>
        </p:nvSpPr>
        <p:spPr>
          <a:xfrm>
            <a:off x="2589739" y="1741055"/>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pic>
        <p:nvPicPr>
          <p:cNvPr id="43" name="Picture 13">
            <a:extLst>
              <a:ext uri="{FF2B5EF4-FFF2-40B4-BE49-F238E27FC236}">
                <a16:creationId xmlns="" xmlns:a16="http://schemas.microsoft.com/office/drawing/2014/main" id="{63124BCE-FE59-21F3-3F92-65AA2354ED6A}"/>
              </a:ext>
            </a:extLst>
          </p:cNvPr>
          <p:cNvPicPr>
            <a:picLocks noChangeAspect="1"/>
          </p:cNvPicPr>
          <p:nvPr/>
        </p:nvPicPr>
        <p:blipFill>
          <a:blip r:embed="rId3"/>
          <a:stretch>
            <a:fillRect/>
          </a:stretch>
        </p:blipFill>
        <p:spPr>
          <a:xfrm rot="737208" flipH="1">
            <a:off x="1533511" y="1714397"/>
            <a:ext cx="913565" cy="913565"/>
          </a:xfrm>
          <a:prstGeom prst="rect">
            <a:avLst/>
          </a:prstGeom>
        </p:spPr>
      </p:pic>
      <p:pic>
        <p:nvPicPr>
          <p:cNvPr id="45" name="Picture 15">
            <a:extLst>
              <a:ext uri="{FF2B5EF4-FFF2-40B4-BE49-F238E27FC236}">
                <a16:creationId xmlns="" xmlns:a16="http://schemas.microsoft.com/office/drawing/2014/main" id="{195F7B78-C7DB-D0AA-E85C-CC88333A47ED}"/>
              </a:ext>
            </a:extLst>
          </p:cNvPr>
          <p:cNvPicPr>
            <a:picLocks noChangeAspect="1"/>
          </p:cNvPicPr>
          <p:nvPr/>
        </p:nvPicPr>
        <p:blipFill>
          <a:blip r:embed="rId3"/>
          <a:stretch>
            <a:fillRect/>
          </a:stretch>
        </p:blipFill>
        <p:spPr>
          <a:xfrm rot="737208" flipH="1">
            <a:off x="1477593" y="2776075"/>
            <a:ext cx="913565" cy="913565"/>
          </a:xfrm>
          <a:prstGeom prst="rect">
            <a:avLst/>
          </a:prstGeom>
        </p:spPr>
      </p:pic>
      <p:pic>
        <p:nvPicPr>
          <p:cNvPr id="47" name="Picture 17">
            <a:extLst>
              <a:ext uri="{FF2B5EF4-FFF2-40B4-BE49-F238E27FC236}">
                <a16:creationId xmlns="" xmlns:a16="http://schemas.microsoft.com/office/drawing/2014/main" id="{D11245C8-2498-2278-D3A2-0A49CC10A4D5}"/>
              </a:ext>
            </a:extLst>
          </p:cNvPr>
          <p:cNvPicPr>
            <a:picLocks noChangeAspect="1"/>
          </p:cNvPicPr>
          <p:nvPr/>
        </p:nvPicPr>
        <p:blipFill>
          <a:blip r:embed="rId3"/>
          <a:stretch>
            <a:fillRect/>
          </a:stretch>
        </p:blipFill>
        <p:spPr>
          <a:xfrm rot="737208" flipH="1">
            <a:off x="1477593" y="3751348"/>
            <a:ext cx="913565" cy="913565"/>
          </a:xfrm>
          <a:prstGeom prst="rect">
            <a:avLst/>
          </a:prstGeom>
        </p:spPr>
      </p:pic>
      <p:pic>
        <p:nvPicPr>
          <p:cNvPr id="49" name="Picture 19">
            <a:extLst>
              <a:ext uri="{FF2B5EF4-FFF2-40B4-BE49-F238E27FC236}">
                <a16:creationId xmlns="" xmlns:a16="http://schemas.microsoft.com/office/drawing/2014/main" id="{49E5594D-F159-E820-C710-91AF33EA02D9}"/>
              </a:ext>
            </a:extLst>
          </p:cNvPr>
          <p:cNvPicPr>
            <a:picLocks noChangeAspect="1"/>
          </p:cNvPicPr>
          <p:nvPr/>
        </p:nvPicPr>
        <p:blipFill>
          <a:blip r:embed="rId3"/>
          <a:stretch>
            <a:fillRect/>
          </a:stretch>
        </p:blipFill>
        <p:spPr>
          <a:xfrm rot="737208" flipH="1">
            <a:off x="1477594" y="4787654"/>
            <a:ext cx="913565" cy="913565"/>
          </a:xfrm>
          <a:prstGeom prst="rect">
            <a:avLst/>
          </a:prstGeom>
        </p:spPr>
      </p:pic>
      <p:pic>
        <p:nvPicPr>
          <p:cNvPr id="50" name="Hình ảnh 49" descr="Ảnh có chứa trang phục, Mặt người, phim hoạt hình, người&#10;&#10;Mô tả được tạo tự động">
            <a:extLst>
              <a:ext uri="{FF2B5EF4-FFF2-40B4-BE49-F238E27FC236}">
                <a16:creationId xmlns="" xmlns:a16="http://schemas.microsoft.com/office/drawing/2014/main" id="{EC1DF265-3897-E9F7-DF9A-63C3173EBFD2}"/>
              </a:ext>
            </a:extLst>
          </p:cNvPr>
          <p:cNvPicPr>
            <a:picLocks noChangeAspect="1"/>
          </p:cNvPicPr>
          <p:nvPr/>
        </p:nvPicPr>
        <p:blipFill>
          <a:blip r:embed="rId4"/>
          <a:stretch>
            <a:fillRect/>
          </a:stretch>
        </p:blipFill>
        <p:spPr>
          <a:xfrm>
            <a:off x="7547885" y="3243638"/>
            <a:ext cx="4377924" cy="3556077"/>
          </a:xfrm>
          <a:prstGeom prst="rect">
            <a:avLst/>
          </a:prstGeom>
        </p:spPr>
      </p:pic>
      <p:sp>
        <p:nvSpPr>
          <p:cNvPr id="51" name="TextBox 12">
            <a:extLst>
              <a:ext uri="{FF2B5EF4-FFF2-40B4-BE49-F238E27FC236}">
                <a16:creationId xmlns="" xmlns:a16="http://schemas.microsoft.com/office/drawing/2014/main" id="{357451C3-D1AE-56C1-3D42-C9A4A26BA031}"/>
              </a:ext>
            </a:extLst>
          </p:cNvPr>
          <p:cNvSpPr txBox="1"/>
          <p:nvPr/>
        </p:nvSpPr>
        <p:spPr>
          <a:xfrm>
            <a:off x="2589739" y="2762291"/>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52" name="TextBox 12">
            <a:extLst>
              <a:ext uri="{FF2B5EF4-FFF2-40B4-BE49-F238E27FC236}">
                <a16:creationId xmlns="" xmlns:a16="http://schemas.microsoft.com/office/drawing/2014/main" id="{B2D52973-C180-4117-43AA-DA9BC2E4FCD9}"/>
              </a:ext>
            </a:extLst>
          </p:cNvPr>
          <p:cNvSpPr txBox="1"/>
          <p:nvPr/>
        </p:nvSpPr>
        <p:spPr>
          <a:xfrm>
            <a:off x="2589739" y="3783527"/>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
        <p:nvSpPr>
          <p:cNvPr id="53" name="TextBox 12">
            <a:extLst>
              <a:ext uri="{FF2B5EF4-FFF2-40B4-BE49-F238E27FC236}">
                <a16:creationId xmlns="" xmlns:a16="http://schemas.microsoft.com/office/drawing/2014/main" id="{2F820471-8FEF-8FF3-CECE-BA1AA8DA0881}"/>
              </a:ext>
            </a:extLst>
          </p:cNvPr>
          <p:cNvSpPr txBox="1"/>
          <p:nvPr/>
        </p:nvSpPr>
        <p:spPr>
          <a:xfrm>
            <a:off x="2589739" y="4804763"/>
            <a:ext cx="7012522" cy="837473"/>
          </a:xfrm>
          <a:prstGeom prst="rect">
            <a:avLst/>
          </a:prstGeom>
          <a:noFill/>
        </p:spPr>
        <p:txBody>
          <a:bodyPr wrap="square" rtlCol="0">
            <a:spAutoFit/>
          </a:bodyPr>
          <a:lstStyle/>
          <a:p>
            <a:pPr algn="just">
              <a:lnSpc>
                <a:spcPct val="150000"/>
              </a:lnSpc>
              <a:buClr>
                <a:srgbClr val="000000"/>
              </a:buClr>
              <a:buFont typeface="Arial"/>
              <a:buNone/>
            </a:pPr>
            <a:r>
              <a:rPr lang="en-US" sz="3600" kern="0" dirty="0">
                <a:solidFill>
                  <a:srgbClr val="000000"/>
                </a:solidFill>
                <a:cs typeface="Calibri" panose="020F0502020204030204" pitchFamily="34" charset="0"/>
                <a:sym typeface="Arial"/>
              </a:rPr>
              <a:t>GV ĐIỀN VÀO ĐÂY</a:t>
            </a:r>
          </a:p>
        </p:txBody>
      </p:sp>
    </p:spTree>
    <p:extLst>
      <p:ext uri="{BB962C8B-B14F-4D97-AF65-F5344CB8AC3E}">
        <p14:creationId xmlns:p14="http://schemas.microsoft.com/office/powerpoint/2010/main" val="27793444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barn(inVertical)">
                                      <p:cBhvr>
                                        <p:cTn id="11" dur="500"/>
                                        <p:tgtEl>
                                          <p:spTgt spid="50"/>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wipe(left)">
                                      <p:cBhvr>
                                        <p:cTn id="19" dur="500"/>
                                        <p:tgtEl>
                                          <p:spTgt spid="42">
                                            <p:txEl>
                                              <p:pRg st="0" end="0"/>
                                            </p:txEl>
                                          </p:spTgt>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par>
                          <p:cTn id="28" fill="hold">
                            <p:stCondLst>
                              <p:cond delay="4500"/>
                            </p:stCondLst>
                            <p:childTnLst>
                              <p:par>
                                <p:cTn id="29" presetID="22" presetClass="entr" presetSubtype="8"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51">
                                            <p:txEl>
                                              <p:pRg st="0" end="0"/>
                                            </p:txEl>
                                          </p:spTgt>
                                        </p:tgtEl>
                                        <p:attrNameLst>
                                          <p:attrName>style.visibility</p:attrName>
                                        </p:attrNameLst>
                                      </p:cBhvr>
                                      <p:to>
                                        <p:strVal val="visible"/>
                                      </p:to>
                                    </p:set>
                                    <p:animEffect transition="in" filter="wipe(left)">
                                      <p:cBhvr>
                                        <p:cTn id="35" dur="500"/>
                                        <p:tgtEl>
                                          <p:spTgt spid="51">
                                            <p:txEl>
                                              <p:pRg st="0" end="0"/>
                                            </p:txEl>
                                          </p:spTgt>
                                        </p:tgtEl>
                                      </p:cBhvr>
                                    </p:animEffect>
                                  </p:childTnLst>
                                </p:cTn>
                              </p:par>
                            </p:childTnLst>
                          </p:cTn>
                        </p:par>
                        <p:par>
                          <p:cTn id="36" fill="hold">
                            <p:stCondLst>
                              <p:cond delay="5500"/>
                            </p:stCondLst>
                            <p:childTnLst>
                              <p:par>
                                <p:cTn id="37" presetID="22" presetClass="entr" presetSubtype="8" fill="hold" grpId="0" nodeType="afterEffect">
                                  <p:stCondLst>
                                    <p:cond delay="0"/>
                                  </p:stCondLst>
                                  <p:childTnLst>
                                    <p:set>
                                      <p:cBhvr>
                                        <p:cTn id="38" dur="1" fill="hold">
                                          <p:stCondLst>
                                            <p:cond delay="0"/>
                                          </p:stCondLst>
                                        </p:cTn>
                                        <p:tgtEl>
                                          <p:spTgt spid="52">
                                            <p:txEl>
                                              <p:pRg st="0" end="0"/>
                                            </p:txEl>
                                          </p:spTgt>
                                        </p:tgtEl>
                                        <p:attrNameLst>
                                          <p:attrName>style.visibility</p:attrName>
                                        </p:attrNameLst>
                                      </p:cBhvr>
                                      <p:to>
                                        <p:strVal val="visible"/>
                                      </p:to>
                                    </p:set>
                                    <p:animEffect transition="in" filter="wipe(left)">
                                      <p:cBhvr>
                                        <p:cTn id="39" dur="500"/>
                                        <p:tgtEl>
                                          <p:spTgt spid="52">
                                            <p:txEl>
                                              <p:pRg st="0" end="0"/>
                                            </p:txEl>
                                          </p:spTgt>
                                        </p:tgtEl>
                                      </p:cBhvr>
                                    </p:animEffect>
                                  </p:childTnLst>
                                </p:cTn>
                              </p:par>
                            </p:childTnLst>
                          </p:cTn>
                        </p:par>
                        <p:par>
                          <p:cTn id="40" fill="hold">
                            <p:stCondLst>
                              <p:cond delay="6000"/>
                            </p:stCondLst>
                            <p:childTnLst>
                              <p:par>
                                <p:cTn id="41" presetID="22" presetClass="entr" presetSubtype="8" fill="hold" grpId="0" nodeType="afterEffect">
                                  <p:stCondLst>
                                    <p:cond delay="0"/>
                                  </p:stCondLst>
                                  <p:childTnLst>
                                    <p:set>
                                      <p:cBhvr>
                                        <p:cTn id="42" dur="1" fill="hold">
                                          <p:stCondLst>
                                            <p:cond delay="0"/>
                                          </p:stCondLst>
                                        </p:cTn>
                                        <p:tgtEl>
                                          <p:spTgt spid="53">
                                            <p:txEl>
                                              <p:pRg st="0" end="0"/>
                                            </p:txEl>
                                          </p:spTgt>
                                        </p:tgtEl>
                                        <p:attrNameLst>
                                          <p:attrName>style.visibility</p:attrName>
                                        </p:attrNameLst>
                                      </p:cBhvr>
                                      <p:to>
                                        <p:strVal val="visible"/>
                                      </p:to>
                                    </p:set>
                                    <p:animEffect transition="in" filter="wipe(left)">
                                      <p:cBhvr>
                                        <p:cTn id="43"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build="p"/>
      <p:bldP spid="51" grpId="0" build="p"/>
      <p:bldP spid="52" grpId="0" build="p"/>
      <p:bldP spid="5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Graphical user interface, background pattern&#10;&#10;Description automatically generated">
            <a:extLst>
              <a:ext uri="{FF2B5EF4-FFF2-40B4-BE49-F238E27FC236}">
                <a16:creationId xmlns="" xmlns:a16="http://schemas.microsoft.com/office/drawing/2014/main" id="{A26B37B7-1B76-1818-9A9E-0BFE43C7CD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773" b="9973"/>
          <a:stretch/>
        </p:blipFill>
        <p:spPr>
          <a:xfrm>
            <a:off x="23455" y="0"/>
            <a:ext cx="12191980" cy="6856718"/>
          </a:xfrm>
          <a:prstGeom prst="rect">
            <a:avLst/>
          </a:prstGeom>
        </p:spPr>
      </p:pic>
      <p:grpSp>
        <p:nvGrpSpPr>
          <p:cNvPr id="2" name="Group 5">
            <a:extLst>
              <a:ext uri="{FF2B5EF4-FFF2-40B4-BE49-F238E27FC236}">
                <a16:creationId xmlns="" xmlns:a16="http://schemas.microsoft.com/office/drawing/2014/main" id="{9A807406-3366-72C6-A62D-E754E6E9E9D7}"/>
              </a:ext>
            </a:extLst>
          </p:cNvPr>
          <p:cNvGrpSpPr/>
          <p:nvPr/>
        </p:nvGrpSpPr>
        <p:grpSpPr>
          <a:xfrm>
            <a:off x="23455" y="4838854"/>
            <a:ext cx="12218624" cy="1588942"/>
            <a:chOff x="4133327" y="8204395"/>
            <a:chExt cx="7210038" cy="1588942"/>
          </a:xfrm>
        </p:grpSpPr>
        <p:sp>
          <p:nvSpPr>
            <p:cNvPr id="3" name="TextBox 13">
              <a:extLst>
                <a:ext uri="{FF2B5EF4-FFF2-40B4-BE49-F238E27FC236}">
                  <a16:creationId xmlns="" xmlns:a16="http://schemas.microsoft.com/office/drawing/2014/main" id="{36130F81-72ED-3E99-8DAB-4CF1B50D3D63}"/>
                </a:ext>
              </a:extLst>
            </p:cNvPr>
            <p:cNvSpPr txBox="1"/>
            <p:nvPr/>
          </p:nvSpPr>
          <p:spPr>
            <a:xfrm>
              <a:off x="4149463" y="8204395"/>
              <a:ext cx="7193902" cy="1576585"/>
            </a:xfrm>
            <a:prstGeom prst="rect">
              <a:avLst/>
            </a:prstGeom>
            <a:noFill/>
          </p:spPr>
          <p:txBody>
            <a:bodyPr wrap="square" rtlCol="0">
              <a:spAutoFit/>
            </a:bodyPr>
            <a:lstStyle/>
            <a:p>
              <a:pPr algn="ctr">
                <a:lnSpc>
                  <a:spcPct val="130000"/>
                </a:lnSpc>
              </a:pPr>
              <a:r>
                <a:rPr lang="en-US" sz="8000" b="1" dirty="0">
                  <a:ln w="3302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TẠM BIỆT VÀ HẸN GẶP LẠI</a:t>
              </a:r>
            </a:p>
          </p:txBody>
        </p:sp>
        <p:sp>
          <p:nvSpPr>
            <p:cNvPr id="4" name="TextBox 14">
              <a:extLst>
                <a:ext uri="{FF2B5EF4-FFF2-40B4-BE49-F238E27FC236}">
                  <a16:creationId xmlns="" xmlns:a16="http://schemas.microsoft.com/office/drawing/2014/main" id="{6A30AC76-004D-0BA8-EB75-555C5B8AA94A}"/>
                </a:ext>
              </a:extLst>
            </p:cNvPr>
            <p:cNvSpPr txBox="1"/>
            <p:nvPr/>
          </p:nvSpPr>
          <p:spPr>
            <a:xfrm>
              <a:off x="4133327" y="8216752"/>
              <a:ext cx="7193902" cy="1576585"/>
            </a:xfrm>
            <a:prstGeom prst="rect">
              <a:avLst/>
            </a:prstGeom>
            <a:noFill/>
          </p:spPr>
          <p:txBody>
            <a:bodyPr wrap="square" rtlCol="0">
              <a:spAutoFit/>
            </a:bodyPr>
            <a:lstStyle/>
            <a:p>
              <a:pPr algn="ctr">
                <a:lnSpc>
                  <a:spcPct val="130000"/>
                </a:lnSpc>
              </a:pP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T</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M</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B</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I</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Ệ</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T </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V</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À</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H</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Ẹ</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N </a:t>
              </a:r>
              <a:r>
                <a:rPr lang="en-US" sz="80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iCiel Pony" panose="02000000000000000000" pitchFamily="2" charset="0"/>
                </a:rPr>
                <a:t>G</a:t>
              </a:r>
              <a:r>
                <a:rPr lang="en-US" sz="80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iCiel Pony" panose="02000000000000000000" pitchFamily="2" charset="0"/>
                </a:rPr>
                <a:t>Ặ</a:t>
              </a:r>
              <a:r>
                <a:rPr lang="en-US" sz="80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iCiel Pony" panose="02000000000000000000" pitchFamily="2" charset="0"/>
                </a:rPr>
                <a:t>P</a:t>
              </a:r>
              <a:r>
                <a:rPr lang="en-US" sz="80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iCiel Pony" panose="02000000000000000000" pitchFamily="2" charset="0"/>
                </a:rPr>
                <a:t> </a:t>
              </a:r>
              <a:r>
                <a:rPr lang="en-US" sz="80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iCiel Pony" panose="02000000000000000000" pitchFamily="2" charset="0"/>
                </a:rPr>
                <a:t>L</a:t>
              </a:r>
              <a:r>
                <a:rPr lang="en-US" sz="80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iCiel Pony" panose="02000000000000000000" pitchFamily="2" charset="0"/>
                </a:rPr>
                <a:t>Ạ</a:t>
              </a:r>
              <a:r>
                <a:rPr lang="en-US" sz="80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iCiel Pony" panose="02000000000000000000" pitchFamily="2" charset="0"/>
                </a:rPr>
                <a:t>I </a:t>
              </a:r>
            </a:p>
          </p:txBody>
        </p:sp>
      </p:grpSp>
    </p:spTree>
    <p:extLst>
      <p:ext uri="{BB962C8B-B14F-4D97-AF65-F5344CB8AC3E}">
        <p14:creationId xmlns:p14="http://schemas.microsoft.com/office/powerpoint/2010/main" val="3649495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D210BC-BD28-7756-7D50-EEE4F4124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6" name="Picture 5">
            <a:extLst>
              <a:ext uri="{FF2B5EF4-FFF2-40B4-BE49-F238E27FC236}">
                <a16:creationId xmlns="" xmlns:a16="http://schemas.microsoft.com/office/drawing/2014/main" id="{28DD0C81-3902-6AC5-C49E-BF352D210272}"/>
              </a:ext>
            </a:extLst>
          </p:cNvPr>
          <p:cNvPicPr>
            <a:picLocks noChangeAspect="1"/>
          </p:cNvPicPr>
          <p:nvPr/>
        </p:nvPicPr>
        <p:blipFill>
          <a:blip r:embed="rId4"/>
          <a:stretch>
            <a:fillRect/>
          </a:stretch>
        </p:blipFill>
        <p:spPr>
          <a:xfrm>
            <a:off x="7660639" y="2387600"/>
            <a:ext cx="3454401" cy="4318000"/>
          </a:xfrm>
          <a:prstGeom prst="rect">
            <a:avLst/>
          </a:prstGeom>
        </p:spPr>
      </p:pic>
      <p:sp>
        <p:nvSpPr>
          <p:cNvPr id="7" name="Speech Bubble: Rectangle with Corners Rounded 6">
            <a:extLst>
              <a:ext uri="{FF2B5EF4-FFF2-40B4-BE49-F238E27FC236}">
                <a16:creationId xmlns="" xmlns:a16="http://schemas.microsoft.com/office/drawing/2014/main" id="{A0E4EE0C-598C-FA37-1D94-3962A2ED2BF5}"/>
              </a:ext>
            </a:extLst>
          </p:cNvPr>
          <p:cNvSpPr/>
          <p:nvPr/>
        </p:nvSpPr>
        <p:spPr>
          <a:xfrm>
            <a:off x="5981993" y="819370"/>
            <a:ext cx="5315927" cy="1110287"/>
          </a:xfrm>
          <a:prstGeom prst="wedgeRoundRectCallout">
            <a:avLst>
              <a:gd name="adj1" fmla="val 12410"/>
              <a:gd name="adj2" fmla="val 74671"/>
              <a:gd name="adj3" fmla="val 16667"/>
            </a:avLst>
          </a:prstGeom>
          <a:solidFill>
            <a:srgbClr val="E1FFE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Chào mừng các bạn đã đến với rạp xiếc vui nhộn.</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 xmlns:a16="http://schemas.microsoft.com/office/drawing/2014/main" id="{6079F462-C063-3148-2CF2-98B27953645A}"/>
              </a:ext>
            </a:extLst>
          </p:cNvPr>
          <p:cNvSpPr/>
          <p:nvPr/>
        </p:nvSpPr>
        <p:spPr>
          <a:xfrm>
            <a:off x="5212080" y="274320"/>
            <a:ext cx="6492239" cy="1523257"/>
          </a:xfrm>
          <a:prstGeom prst="wedgeRoundRectCallout">
            <a:avLst>
              <a:gd name="adj1" fmla="val 12410"/>
              <a:gd name="adj2" fmla="val 74671"/>
              <a:gd name="adj3" fmla="val 16667"/>
            </a:avLst>
          </a:prstGeom>
          <a:solidFill>
            <a:srgbClr val="E1FFE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Các bạn hãy vượt qua các thử thách để được thưởng thức các tiết mục xiếc siêu thú vị nhé!</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10050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D210BC-BD28-7756-7D50-EEE4F41242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pic>
        <p:nvPicPr>
          <p:cNvPr id="2" name="Picture 9">
            <a:extLst>
              <a:ext uri="{FF2B5EF4-FFF2-40B4-BE49-F238E27FC236}">
                <a16:creationId xmlns="" xmlns:a16="http://schemas.microsoft.com/office/drawing/2014/main" id="{0CAA6E50-21E7-6040-C2BB-8DD01653FFA9}"/>
              </a:ext>
            </a:extLst>
          </p:cNvPr>
          <p:cNvPicPr>
            <a:picLocks noChangeAspect="1"/>
          </p:cNvPicPr>
          <p:nvPr/>
        </p:nvPicPr>
        <p:blipFill rotWithShape="1">
          <a:blip r:embed="rId4">
            <a:extLst>
              <a:ext uri="{28A0092B-C50C-407E-A947-70E740481C1C}">
                <a14:useLocalDpi xmlns:a14="http://schemas.microsoft.com/office/drawing/2010/main" val="0"/>
              </a:ext>
            </a:extLst>
          </a:blip>
          <a:srcRect l="19146" b="-4561"/>
          <a:stretch/>
        </p:blipFill>
        <p:spPr>
          <a:xfrm>
            <a:off x="2659525" y="0"/>
            <a:ext cx="6872950" cy="5773003"/>
          </a:xfrm>
          <a:prstGeom prst="rect">
            <a:avLst/>
          </a:prstGeom>
        </p:spPr>
      </p:pic>
      <p:sp>
        <p:nvSpPr>
          <p:cNvPr id="3" name="TextBox 13">
            <a:extLst>
              <a:ext uri="{FF2B5EF4-FFF2-40B4-BE49-F238E27FC236}">
                <a16:creationId xmlns="" xmlns:a16="http://schemas.microsoft.com/office/drawing/2014/main" id="{F051DB90-EDC7-47F6-8524-AE117A1E202A}"/>
              </a:ext>
            </a:extLst>
          </p:cNvPr>
          <p:cNvSpPr txBox="1"/>
          <p:nvPr/>
        </p:nvSpPr>
        <p:spPr>
          <a:xfrm>
            <a:off x="3551768" y="2070635"/>
            <a:ext cx="5345720" cy="3139321"/>
          </a:xfrm>
          <a:prstGeom prst="rect">
            <a:avLst/>
          </a:prstGeom>
          <a:noFill/>
        </p:spPr>
        <p:txBody>
          <a:bodyPr wrap="square" rtlCol="0">
            <a:spAutoFit/>
          </a:bodyPr>
          <a:lstStyle/>
          <a:p>
            <a:pPr algn="ctr"/>
            <a:r>
              <a:rPr lang="en-US" sz="6600">
                <a:solidFill>
                  <a:srgbClr val="C00000"/>
                </a:solidFill>
                <a:latin typeface="LNTH-Dinomiko" panose="02000500000000000000" pitchFamily="2" charset="0"/>
              </a:rPr>
              <a:t>Tìm từ ngữ thuộc chủ đề Cái đẹp</a:t>
            </a:r>
          </a:p>
        </p:txBody>
      </p:sp>
      <p:pic>
        <p:nvPicPr>
          <p:cNvPr id="10" name="Picture 6">
            <a:extLst>
              <a:ext uri="{FF2B5EF4-FFF2-40B4-BE49-F238E27FC236}">
                <a16:creationId xmlns="" xmlns:a16="http://schemas.microsoft.com/office/drawing/2014/main" id="{F0307E96-659E-FDA3-5920-E681F37030B7}"/>
              </a:ext>
            </a:extLst>
          </p:cNvPr>
          <p:cNvPicPr>
            <a:picLocks noChangeAspect="1"/>
          </p:cNvPicPr>
          <p:nvPr/>
        </p:nvPicPr>
        <p:blipFill>
          <a:blip r:embed="rId5"/>
          <a:srcRect/>
          <a:stretch>
            <a:fillRect/>
          </a:stretch>
        </p:blipFill>
        <p:spPr>
          <a:xfrm>
            <a:off x="453567" y="3663635"/>
            <a:ext cx="2910949" cy="3092641"/>
          </a:xfrm>
          <a:prstGeom prst="rect">
            <a:avLst/>
          </a:prstGeom>
        </p:spPr>
      </p:pic>
      <p:pic>
        <p:nvPicPr>
          <p:cNvPr id="11" name="Picture 7">
            <a:extLst>
              <a:ext uri="{FF2B5EF4-FFF2-40B4-BE49-F238E27FC236}">
                <a16:creationId xmlns="" xmlns:a16="http://schemas.microsoft.com/office/drawing/2014/main" id="{417837E7-FB20-D542-17DA-51F36C601A19}"/>
              </a:ext>
            </a:extLst>
          </p:cNvPr>
          <p:cNvPicPr>
            <a:picLocks noChangeAspect="1"/>
          </p:cNvPicPr>
          <p:nvPr/>
        </p:nvPicPr>
        <p:blipFill>
          <a:blip r:embed="rId6"/>
          <a:srcRect/>
          <a:stretch>
            <a:fillRect/>
          </a:stretch>
        </p:blipFill>
        <p:spPr>
          <a:xfrm>
            <a:off x="9399386" y="3795458"/>
            <a:ext cx="2339047" cy="2960818"/>
          </a:xfrm>
          <a:prstGeom prst="rect">
            <a:avLst/>
          </a:prstGeom>
        </p:spPr>
      </p:pic>
    </p:spTree>
    <p:extLst>
      <p:ext uri="{BB962C8B-B14F-4D97-AF65-F5344CB8AC3E}">
        <p14:creationId xmlns:p14="http://schemas.microsoft.com/office/powerpoint/2010/main" val="3599008359"/>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8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80000">
                                          <p:cBhvr additive="base">
                                            <p:cTn id="19"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8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80000">
                                          <p:cBhvr additive="base">
                                            <p:cTn id="23"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ppt_x"/>
                                              </p:val>
                                            </p:tav>
                                            <p:tav tm="100000">
                                              <p:val>
                                                <p:strVal val="#ppt_x"/>
                                              </p:val>
                                            </p:tav>
                                          </p:tavLst>
                                        </p:anim>
                                        <p:anim calcmode="lin" valueType="num">
                                          <p:cBhvr additive="base">
                                            <p:cTn id="24"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589935"/>
            <a:ext cx="11289437" cy="587499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ình chữ nhật: Góc Tròn 12">
            <a:extLst>
              <a:ext uri="{FF2B5EF4-FFF2-40B4-BE49-F238E27FC236}">
                <a16:creationId xmlns="" xmlns:a16="http://schemas.microsoft.com/office/drawing/2014/main" id="{3B463B71-3583-ED5E-6080-F99385E32E4B}"/>
              </a:ext>
            </a:extLst>
          </p:cNvPr>
          <p:cNvSpPr/>
          <p:nvPr/>
        </p:nvSpPr>
        <p:spPr>
          <a:xfrm>
            <a:off x="1115968" y="1808072"/>
            <a:ext cx="4158397" cy="1964810"/>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Có nghĩa giống </a:t>
            </a:r>
          </a:p>
          <a:p>
            <a:pPr algn="ctr"/>
            <a:r>
              <a:rPr lang="en-US" sz="3600">
                <a:solidFill>
                  <a:schemeClr val="tx1"/>
                </a:solidFill>
              </a:rPr>
              <a:t>với từ </a:t>
            </a:r>
            <a:r>
              <a:rPr lang="en-US" sz="3600" b="1">
                <a:solidFill>
                  <a:srgbClr val="FF0066"/>
                </a:solidFill>
              </a:rPr>
              <a:t>đẹp</a:t>
            </a: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905756" y="831101"/>
            <a:ext cx="704966" cy="769441"/>
            <a:chOff x="1169225" y="238709"/>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302424"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725569" y="836155"/>
            <a:ext cx="3140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Tìm 3 – 4 từ:</a:t>
            </a:r>
          </a:p>
        </p:txBody>
      </p:sp>
      <p:pic>
        <p:nvPicPr>
          <p:cNvPr id="3" name="Picture 2">
            <a:extLst>
              <a:ext uri="{FF2B5EF4-FFF2-40B4-BE49-F238E27FC236}">
                <a16:creationId xmlns="" xmlns:a16="http://schemas.microsoft.com/office/drawing/2014/main" id="{7FDB237E-F238-9A0F-EA41-670AF867C8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334" y="2929749"/>
            <a:ext cx="1195369" cy="1195369"/>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Góc Tròn 13">
            <a:extLst>
              <a:ext uri="{FF2B5EF4-FFF2-40B4-BE49-F238E27FC236}">
                <a16:creationId xmlns="" xmlns:a16="http://schemas.microsoft.com/office/drawing/2014/main" id="{31E7EFB4-CD95-460B-A82C-E50F4BB87CBA}"/>
              </a:ext>
            </a:extLst>
          </p:cNvPr>
          <p:cNvSpPr/>
          <p:nvPr/>
        </p:nvSpPr>
        <p:spPr>
          <a:xfrm>
            <a:off x="6487310" y="1808072"/>
            <a:ext cx="4032130" cy="1964810"/>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Có nghĩa </a:t>
            </a:r>
            <a:r>
              <a:rPr lang="vi-VN" sz="3600">
                <a:solidFill>
                  <a:schemeClr val="tx1"/>
                </a:solidFill>
                <a:latin typeface="Calibri" panose="020F0502020204030204" pitchFamily="34" charset="0"/>
                <a:cs typeface="Calibri" panose="020F0502020204030204" pitchFamily="34" charset="0"/>
              </a:rPr>
              <a:t>trái ngược</a:t>
            </a:r>
            <a:r>
              <a:rPr lang="en-US" sz="3600">
                <a:solidFill>
                  <a:schemeClr val="tx1"/>
                </a:solidFill>
                <a:latin typeface="Calibri" panose="020F0502020204030204" pitchFamily="34" charset="0"/>
                <a:cs typeface="Calibri" panose="020F0502020204030204" pitchFamily="34" charset="0"/>
              </a:rPr>
              <a:t> </a:t>
            </a:r>
            <a:r>
              <a:rPr lang="en-US" sz="3600">
                <a:solidFill>
                  <a:schemeClr val="tx1"/>
                </a:solidFill>
              </a:rPr>
              <a:t>với từ </a:t>
            </a:r>
            <a:r>
              <a:rPr lang="en-US" sz="3600" b="1">
                <a:solidFill>
                  <a:srgbClr val="FF0066"/>
                </a:solidFill>
              </a:rPr>
              <a:t>đẹp</a:t>
            </a:r>
          </a:p>
        </p:txBody>
      </p:sp>
      <p:pic>
        <p:nvPicPr>
          <p:cNvPr id="15" name="Picture 2">
            <a:extLst>
              <a:ext uri="{FF2B5EF4-FFF2-40B4-BE49-F238E27FC236}">
                <a16:creationId xmlns="" xmlns:a16="http://schemas.microsoft.com/office/drawing/2014/main" id="{23F61B7B-69C7-8966-87EA-BE288F654F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21755" y="2929749"/>
            <a:ext cx="1195369" cy="11953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18">
            <a:extLst>
              <a:ext uri="{FF2B5EF4-FFF2-40B4-BE49-F238E27FC236}">
                <a16:creationId xmlns="" xmlns:a16="http://schemas.microsoft.com/office/drawing/2014/main" id="{39DAFF72-63A9-20C2-9D64-54DA9FFF5CA6}"/>
              </a:ext>
            </a:extLst>
          </p:cNvPr>
          <p:cNvPicPr>
            <a:picLocks noChangeAspect="1"/>
          </p:cNvPicPr>
          <p:nvPr/>
        </p:nvPicPr>
        <p:blipFill>
          <a:blip r:embed="rId6"/>
          <a:stretch>
            <a:fillRect/>
          </a:stretch>
        </p:blipFill>
        <p:spPr>
          <a:xfrm flipH="1">
            <a:off x="3295870" y="4070433"/>
            <a:ext cx="5229971" cy="2376272"/>
          </a:xfrm>
          <a:prstGeom prst="rect">
            <a:avLst/>
          </a:prstGeom>
        </p:spPr>
      </p:pic>
    </p:spTree>
    <p:extLst>
      <p:ext uri="{BB962C8B-B14F-4D97-AF65-F5344CB8AC3E}">
        <p14:creationId xmlns:p14="http://schemas.microsoft.com/office/powerpoint/2010/main" val="3102391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451281" y="589935"/>
            <a:ext cx="11289437" cy="587499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ình chữ nhật: Góc Tròn 12">
            <a:extLst>
              <a:ext uri="{FF2B5EF4-FFF2-40B4-BE49-F238E27FC236}">
                <a16:creationId xmlns="" xmlns:a16="http://schemas.microsoft.com/office/drawing/2014/main" id="{3B463B71-3583-ED5E-6080-F99385E32E4B}"/>
              </a:ext>
            </a:extLst>
          </p:cNvPr>
          <p:cNvSpPr/>
          <p:nvPr/>
        </p:nvSpPr>
        <p:spPr>
          <a:xfrm>
            <a:off x="1115968" y="1808072"/>
            <a:ext cx="4158397" cy="1964810"/>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Có nghĩa giống </a:t>
            </a:r>
          </a:p>
          <a:p>
            <a:pPr algn="ctr"/>
            <a:r>
              <a:rPr lang="en-US" sz="3600">
                <a:solidFill>
                  <a:schemeClr val="tx1"/>
                </a:solidFill>
              </a:rPr>
              <a:t>với từ </a:t>
            </a:r>
            <a:r>
              <a:rPr lang="en-US" sz="3600" b="1">
                <a:solidFill>
                  <a:srgbClr val="FF0066"/>
                </a:solidFill>
              </a:rPr>
              <a:t>đẹp</a:t>
            </a: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905756" y="831101"/>
            <a:ext cx="704966" cy="769441"/>
            <a:chOff x="1169225" y="238709"/>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87676" y="238709"/>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725569" y="836155"/>
            <a:ext cx="3140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Tìm 3 – 4 từ:</a:t>
            </a:r>
          </a:p>
        </p:txBody>
      </p:sp>
      <p:pic>
        <p:nvPicPr>
          <p:cNvPr id="3" name="Picture 2">
            <a:extLst>
              <a:ext uri="{FF2B5EF4-FFF2-40B4-BE49-F238E27FC236}">
                <a16:creationId xmlns="" xmlns:a16="http://schemas.microsoft.com/office/drawing/2014/main" id="{7FDB237E-F238-9A0F-EA41-670AF867C8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2334" y="2929749"/>
            <a:ext cx="1195369" cy="1195369"/>
          </a:xfrm>
          <a:prstGeom prst="rect">
            <a:avLst/>
          </a:prstGeom>
          <a:noFill/>
          <a:extLst>
            <a:ext uri="{909E8E84-426E-40DD-AFC4-6F175D3DCCD1}">
              <a14:hiddenFill xmlns:a14="http://schemas.microsoft.com/office/drawing/2010/main">
                <a:solidFill>
                  <a:srgbClr val="FFFFFF"/>
                </a:solidFill>
              </a14:hiddenFill>
            </a:ext>
          </a:extLst>
        </p:spPr>
      </p:pic>
      <p:sp>
        <p:nvSpPr>
          <p:cNvPr id="14" name="Hình chữ nhật: Góc Tròn 13">
            <a:extLst>
              <a:ext uri="{FF2B5EF4-FFF2-40B4-BE49-F238E27FC236}">
                <a16:creationId xmlns="" xmlns:a16="http://schemas.microsoft.com/office/drawing/2014/main" id="{31E7EFB4-CD95-460B-A82C-E50F4BB87CBA}"/>
              </a:ext>
            </a:extLst>
          </p:cNvPr>
          <p:cNvSpPr/>
          <p:nvPr/>
        </p:nvSpPr>
        <p:spPr>
          <a:xfrm>
            <a:off x="6487310" y="1808072"/>
            <a:ext cx="4032130" cy="1964810"/>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Có nghĩa </a:t>
            </a:r>
            <a:r>
              <a:rPr lang="vi-VN" sz="3600">
                <a:solidFill>
                  <a:schemeClr val="tx1"/>
                </a:solidFill>
                <a:latin typeface="Calibri" panose="020F0502020204030204" pitchFamily="34" charset="0"/>
                <a:cs typeface="Calibri" panose="020F0502020204030204" pitchFamily="34" charset="0"/>
              </a:rPr>
              <a:t>trái ngược</a:t>
            </a:r>
            <a:r>
              <a:rPr lang="en-US" sz="3600">
                <a:solidFill>
                  <a:schemeClr val="tx1"/>
                </a:solidFill>
                <a:latin typeface="Calibri" panose="020F0502020204030204" pitchFamily="34" charset="0"/>
                <a:cs typeface="Calibri" panose="020F0502020204030204" pitchFamily="34" charset="0"/>
              </a:rPr>
              <a:t> </a:t>
            </a:r>
            <a:r>
              <a:rPr lang="en-US" sz="3600">
                <a:solidFill>
                  <a:schemeClr val="tx1"/>
                </a:solidFill>
              </a:rPr>
              <a:t>với từ </a:t>
            </a:r>
            <a:r>
              <a:rPr lang="en-US" sz="3600" b="1">
                <a:solidFill>
                  <a:srgbClr val="FF0066"/>
                </a:solidFill>
              </a:rPr>
              <a:t>đẹp</a:t>
            </a:r>
          </a:p>
        </p:txBody>
      </p:sp>
      <p:pic>
        <p:nvPicPr>
          <p:cNvPr id="15" name="Picture 2">
            <a:extLst>
              <a:ext uri="{FF2B5EF4-FFF2-40B4-BE49-F238E27FC236}">
                <a16:creationId xmlns="" xmlns:a16="http://schemas.microsoft.com/office/drawing/2014/main" id="{23F61B7B-69C7-8966-87EA-BE288F654F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1755" y="2929749"/>
            <a:ext cx="1195369" cy="11953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7">
            <a:extLst>
              <a:ext uri="{FF2B5EF4-FFF2-40B4-BE49-F238E27FC236}">
                <a16:creationId xmlns="" xmlns:a16="http://schemas.microsoft.com/office/drawing/2014/main" id="{A94EBBAC-C492-7000-C42B-A0FB236BE812}"/>
              </a:ext>
            </a:extLst>
          </p:cNvPr>
          <p:cNvSpPr txBox="1"/>
          <p:nvPr/>
        </p:nvSpPr>
        <p:spPr>
          <a:xfrm>
            <a:off x="0" y="3772882"/>
            <a:ext cx="5989236" cy="2554545"/>
          </a:xfrm>
          <a:prstGeom prst="rect">
            <a:avLst/>
          </a:prstGeom>
          <a:noFill/>
          <a:effectLst>
            <a:outerShdw blurRad="152400" dist="317500" dir="5400000" sx="90000" sy="-19000" rotWithShape="0">
              <a:prstClr val="black">
                <a:alpha val="15000"/>
              </a:prstClr>
            </a:outerShdw>
          </a:effectLst>
        </p:spPr>
        <p:txBody>
          <a:bodyPr wrap="square" rtlCol="0">
            <a:spAutoFit/>
          </a:bodyPr>
          <a:lstStyle/>
          <a:p>
            <a:pPr algn="ctr"/>
            <a:r>
              <a:rPr lang="en-US" sz="8000" b="1" dirty="0" err="1">
                <a:ln w="9525">
                  <a:solidFill>
                    <a:srgbClr val="812620"/>
                  </a:solidFill>
                  <a:prstDash val="solid"/>
                </a:ln>
                <a:gradFill>
                  <a:gsLst>
                    <a:gs pos="65000">
                      <a:srgbClr val="F7EE74"/>
                    </a:gs>
                    <a:gs pos="78000">
                      <a:srgbClr val="C94C8B"/>
                    </a:gs>
                    <a:gs pos="25000">
                      <a:srgbClr val="92D050"/>
                    </a:gs>
                  </a:gsLst>
                  <a:lin ang="5400000" scaled="1"/>
                </a:gradFill>
                <a:effectLst>
                  <a:glow rad="63500">
                    <a:schemeClr val="accent1">
                      <a:satMod val="175000"/>
                      <a:alpha val="40000"/>
                    </a:schemeClr>
                  </a:glow>
                </a:effectLst>
                <a:latin typeface="UVN Banh Mi" pitchFamily="2" charset="0"/>
                <a:ea typeface="LNTH-LuoLuoNotangYuanTi 1" pitchFamily="2" charset="-128"/>
                <a:cs typeface="LNTH-LuoLuoNotangYuanTi 1" pitchFamily="2" charset="-128"/>
              </a:rPr>
              <a:t>Cùng</a:t>
            </a:r>
            <a:r>
              <a:rPr lang="en-US" sz="8000" b="1" dirty="0">
                <a:ln w="9525">
                  <a:solidFill>
                    <a:srgbClr val="812620"/>
                  </a:solidFill>
                  <a:prstDash val="solid"/>
                </a:ln>
                <a:gradFill>
                  <a:gsLst>
                    <a:gs pos="65000">
                      <a:srgbClr val="F7EE74"/>
                    </a:gs>
                    <a:gs pos="78000">
                      <a:srgbClr val="C94C8B"/>
                    </a:gs>
                    <a:gs pos="25000">
                      <a:srgbClr val="92D050"/>
                    </a:gs>
                  </a:gsLst>
                  <a:lin ang="5400000" scaled="1"/>
                </a:gradFill>
                <a:effectLst>
                  <a:glow rad="63500">
                    <a:schemeClr val="accent1">
                      <a:satMod val="175000"/>
                      <a:alpha val="40000"/>
                    </a:schemeClr>
                  </a:glow>
                </a:effectLst>
                <a:latin typeface="UVN Banh Mi" pitchFamily="2" charset="0"/>
                <a:ea typeface="LNTH-LuoLuoNotangYuanTi 1" pitchFamily="2" charset="-128"/>
                <a:cs typeface="LNTH-LuoLuoNotangYuanTi 1" pitchFamily="2" charset="-128"/>
              </a:rPr>
              <a:t> </a:t>
            </a:r>
          </a:p>
          <a:p>
            <a:pPr algn="ctr"/>
            <a:r>
              <a:rPr lang="en-US" sz="8000" b="1" dirty="0">
                <a:ln w="9525">
                  <a:solidFill>
                    <a:srgbClr val="812620"/>
                  </a:solidFill>
                  <a:prstDash val="solid"/>
                </a:ln>
                <a:gradFill>
                  <a:gsLst>
                    <a:gs pos="65000">
                      <a:srgbClr val="F7EE74"/>
                    </a:gs>
                    <a:gs pos="78000">
                      <a:srgbClr val="C94C8B"/>
                    </a:gs>
                    <a:gs pos="25000">
                      <a:srgbClr val="92D050"/>
                    </a:gs>
                  </a:gsLst>
                  <a:lin ang="5400000" scaled="1"/>
                </a:gradFill>
                <a:effectLst>
                  <a:glow rad="63500">
                    <a:schemeClr val="accent1">
                      <a:satMod val="175000"/>
                      <a:alpha val="40000"/>
                    </a:schemeClr>
                  </a:glow>
                </a:effectLst>
                <a:latin typeface="UVN Banh Mi" pitchFamily="2" charset="0"/>
                <a:ea typeface="LNTH-LuoLuoNotangYuanTi 1" pitchFamily="2" charset="-128"/>
                <a:cs typeface="LNTH-LuoLuoNotangYuanTi 1" pitchFamily="2" charset="-128"/>
              </a:rPr>
              <a:t>chia </a:t>
            </a:r>
            <a:r>
              <a:rPr lang="en-US" sz="8000" b="1" dirty="0" err="1">
                <a:ln w="9525">
                  <a:solidFill>
                    <a:srgbClr val="812620"/>
                  </a:solidFill>
                  <a:prstDash val="solid"/>
                </a:ln>
                <a:gradFill>
                  <a:gsLst>
                    <a:gs pos="65000">
                      <a:srgbClr val="F7EE74"/>
                    </a:gs>
                    <a:gs pos="78000">
                      <a:srgbClr val="C94C8B"/>
                    </a:gs>
                    <a:gs pos="25000">
                      <a:srgbClr val="92D050"/>
                    </a:gs>
                  </a:gsLst>
                  <a:lin ang="5400000" scaled="1"/>
                </a:gradFill>
                <a:effectLst>
                  <a:glow rad="63500">
                    <a:schemeClr val="accent1">
                      <a:satMod val="175000"/>
                      <a:alpha val="40000"/>
                    </a:schemeClr>
                  </a:glow>
                </a:effectLst>
                <a:latin typeface="UVN Banh Mi" pitchFamily="2" charset="0"/>
                <a:ea typeface="LNTH-LuoLuoNotangYuanTi 1" pitchFamily="2" charset="-128"/>
                <a:cs typeface="LNTH-LuoLuoNotangYuanTi 1" pitchFamily="2" charset="-128"/>
              </a:rPr>
              <a:t>sẻ</a:t>
            </a:r>
            <a:endParaRPr lang="en-US" sz="8000" b="1" dirty="0">
              <a:ln w="9525">
                <a:solidFill>
                  <a:srgbClr val="812620"/>
                </a:solidFill>
                <a:prstDash val="solid"/>
              </a:ln>
              <a:gradFill>
                <a:gsLst>
                  <a:gs pos="65000">
                    <a:srgbClr val="F7EE74"/>
                  </a:gs>
                  <a:gs pos="78000">
                    <a:srgbClr val="C94C8B"/>
                  </a:gs>
                  <a:gs pos="25000">
                    <a:srgbClr val="92D050"/>
                  </a:gs>
                </a:gsLst>
                <a:lin ang="5400000" scaled="1"/>
              </a:gradFill>
              <a:effectLst>
                <a:glow rad="63500">
                  <a:schemeClr val="accent1">
                    <a:satMod val="175000"/>
                    <a:alpha val="40000"/>
                  </a:schemeClr>
                </a:glow>
              </a:effectLst>
              <a:latin typeface="UVN Banh Mi" pitchFamily="2" charset="0"/>
              <a:ea typeface="LNTH-LuoLuoNotangYuanTi 1" pitchFamily="2" charset="-128"/>
              <a:cs typeface="LNTH-LuoLuoNotangYuanTi 1" pitchFamily="2" charset="-128"/>
            </a:endParaRPr>
          </a:p>
        </p:txBody>
      </p:sp>
      <p:sp>
        <p:nvSpPr>
          <p:cNvPr id="8" name="TextBox 9">
            <a:extLst>
              <a:ext uri="{FF2B5EF4-FFF2-40B4-BE49-F238E27FC236}">
                <a16:creationId xmlns="" xmlns:a16="http://schemas.microsoft.com/office/drawing/2014/main" id="{483EAA64-312E-0360-EE40-9920AC389D7A}"/>
              </a:ext>
            </a:extLst>
          </p:cNvPr>
          <p:cNvSpPr txBox="1"/>
          <p:nvPr/>
        </p:nvSpPr>
        <p:spPr>
          <a:xfrm>
            <a:off x="4866172" y="4551342"/>
            <a:ext cx="5716270" cy="1200329"/>
          </a:xfrm>
          <a:prstGeom prst="rect">
            <a:avLst/>
          </a:prstGeom>
          <a:noFill/>
        </p:spPr>
        <p:txBody>
          <a:bodyPr wrap="square">
            <a:spAutoFit/>
          </a:bodyPr>
          <a:lstStyle/>
          <a:p>
            <a:pPr algn="ctr"/>
            <a:r>
              <a:rPr lang="en-US" altLang="zh-CN" sz="3600" b="1" dirty="0" err="1">
                <a:ln w="9525">
                  <a:noFill/>
                  <a:prstDash val="solid"/>
                </a:ln>
                <a:solidFill>
                  <a:srgbClr val="FF0066"/>
                </a:solidFill>
                <a:latin typeface="Calibri" panose="020F0502020204030204" pitchFamily="34" charset="0"/>
                <a:cs typeface="Calibri" panose="020F0502020204030204" pitchFamily="34" charset="0"/>
                <a:sym typeface="+mn-lt"/>
              </a:rPr>
              <a:t>Các</a:t>
            </a:r>
            <a:r>
              <a:rPr lang="en-US" altLang="zh-CN" sz="3600" b="1"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b="1" dirty="0" err="1">
                <a:ln w="9525">
                  <a:noFill/>
                  <a:prstDash val="solid"/>
                </a:ln>
                <a:solidFill>
                  <a:srgbClr val="FF0066"/>
                </a:solidFill>
                <a:latin typeface="Calibri" panose="020F0502020204030204" pitchFamily="34" charset="0"/>
                <a:cs typeface="Calibri" panose="020F0502020204030204" pitchFamily="34" charset="0"/>
                <a:sym typeface="+mn-lt"/>
              </a:rPr>
              <a:t>nhóm</a:t>
            </a:r>
            <a:r>
              <a:rPr lang="en-US" altLang="zh-CN" sz="3600" b="1"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b="1" dirty="0" err="1">
                <a:ln w="9525">
                  <a:noFill/>
                  <a:prstDash val="solid"/>
                </a:ln>
                <a:solidFill>
                  <a:srgbClr val="FF0066"/>
                </a:solidFill>
                <a:latin typeface="Calibri" panose="020F0502020204030204" pitchFamily="34" charset="0"/>
                <a:cs typeface="Calibri" panose="020F0502020204030204" pitchFamily="34" charset="0"/>
                <a:sym typeface="+mn-lt"/>
              </a:rPr>
              <a:t>khác</a:t>
            </a:r>
            <a:r>
              <a:rPr lang="en-US" altLang="zh-CN" sz="3600" b="1" dirty="0">
                <a:ln w="9525">
                  <a:noFill/>
                  <a:prstDash val="solid"/>
                </a:ln>
                <a:solidFill>
                  <a:srgbClr val="FF0066"/>
                </a:solidFill>
                <a:latin typeface="Calibri" panose="020F0502020204030204" pitchFamily="34" charset="0"/>
                <a:cs typeface="Calibri" panose="020F0502020204030204" pitchFamily="34" charset="0"/>
                <a:sym typeface="+mn-lt"/>
              </a:rPr>
              <a:t/>
            </a:r>
            <a:br>
              <a:rPr lang="en-US" altLang="zh-CN" sz="3600" b="1" dirty="0">
                <a:ln w="9525">
                  <a:noFill/>
                  <a:prstDash val="solid"/>
                </a:ln>
                <a:solidFill>
                  <a:srgbClr val="FF0066"/>
                </a:solidFill>
                <a:latin typeface="Calibri" panose="020F0502020204030204" pitchFamily="34" charset="0"/>
                <a:cs typeface="Calibri" panose="020F0502020204030204" pitchFamily="34" charset="0"/>
                <a:sym typeface="+mn-lt"/>
              </a:rPr>
            </a:br>
            <a:r>
              <a:rPr lang="en-US" altLang="zh-CN" sz="3600" b="1" dirty="0" err="1">
                <a:ln w="9525">
                  <a:noFill/>
                  <a:prstDash val="solid"/>
                </a:ln>
                <a:solidFill>
                  <a:srgbClr val="FF0066"/>
                </a:solidFill>
                <a:latin typeface="Calibri" panose="020F0502020204030204" pitchFamily="34" charset="0"/>
                <a:cs typeface="Calibri" panose="020F0502020204030204" pitchFamily="34" charset="0"/>
                <a:sym typeface="+mn-lt"/>
              </a:rPr>
              <a:t>lắng</a:t>
            </a:r>
            <a:r>
              <a:rPr lang="en-US" altLang="zh-CN" sz="3600" b="1" dirty="0">
                <a:ln w="9525">
                  <a:noFill/>
                  <a:prstDash val="solid"/>
                </a:ln>
                <a:solidFill>
                  <a:srgbClr val="FF0066"/>
                </a:solidFill>
                <a:latin typeface="Calibri" panose="020F0502020204030204" pitchFamily="34" charset="0"/>
                <a:cs typeface="Calibri" panose="020F0502020204030204" pitchFamily="34" charset="0"/>
                <a:sym typeface="+mn-lt"/>
              </a:rPr>
              <a:t> </a:t>
            </a:r>
            <a:r>
              <a:rPr lang="en-US" altLang="zh-CN" sz="3600" b="1" err="1">
                <a:ln w="9525">
                  <a:noFill/>
                  <a:prstDash val="solid"/>
                </a:ln>
                <a:solidFill>
                  <a:srgbClr val="FF0066"/>
                </a:solidFill>
                <a:latin typeface="Calibri" panose="020F0502020204030204" pitchFamily="34" charset="0"/>
                <a:cs typeface="Calibri" panose="020F0502020204030204" pitchFamily="34" charset="0"/>
                <a:sym typeface="+mn-lt"/>
              </a:rPr>
              <a:t>nghe</a:t>
            </a:r>
            <a:r>
              <a:rPr lang="en-US" altLang="zh-CN" sz="3600" b="1">
                <a:ln w="9525">
                  <a:noFill/>
                  <a:prstDash val="solid"/>
                </a:ln>
                <a:solidFill>
                  <a:srgbClr val="FF0066"/>
                </a:solidFill>
                <a:latin typeface="Calibri" panose="020F0502020204030204" pitchFamily="34" charset="0"/>
                <a:cs typeface="Calibri" panose="020F0502020204030204" pitchFamily="34" charset="0"/>
                <a:sym typeface="+mn-lt"/>
              </a:rPr>
              <a:t>, nhận </a:t>
            </a:r>
            <a:r>
              <a:rPr lang="en-US" altLang="zh-CN" sz="3600" b="1" dirty="0" err="1">
                <a:ln w="9525">
                  <a:noFill/>
                  <a:prstDash val="solid"/>
                </a:ln>
                <a:solidFill>
                  <a:srgbClr val="FF0066"/>
                </a:solidFill>
                <a:latin typeface="Calibri" panose="020F0502020204030204" pitchFamily="34" charset="0"/>
                <a:cs typeface="Calibri" panose="020F0502020204030204" pitchFamily="34" charset="0"/>
                <a:sym typeface="+mn-lt"/>
              </a:rPr>
              <a:t>xét</a:t>
            </a:r>
            <a:r>
              <a:rPr lang="en-US" altLang="zh-CN" sz="3600" b="1">
                <a:ln w="9525">
                  <a:noFill/>
                  <a:prstDash val="solid"/>
                </a:ln>
                <a:solidFill>
                  <a:srgbClr val="FF0066"/>
                </a:solidFill>
                <a:latin typeface="Calibri" panose="020F0502020204030204" pitchFamily="34" charset="0"/>
                <a:cs typeface="Calibri" panose="020F0502020204030204" pitchFamily="34" charset="0"/>
                <a:sym typeface="+mn-lt"/>
              </a:rPr>
              <a:t>, bổ </a:t>
            </a:r>
            <a:r>
              <a:rPr lang="en-US" altLang="zh-CN" sz="3600" b="1" dirty="0">
                <a:ln w="9525">
                  <a:noFill/>
                  <a:prstDash val="solid"/>
                </a:ln>
                <a:solidFill>
                  <a:srgbClr val="FF0066"/>
                </a:solidFill>
                <a:latin typeface="Calibri" panose="020F0502020204030204" pitchFamily="34" charset="0"/>
                <a:cs typeface="Calibri" panose="020F0502020204030204" pitchFamily="34" charset="0"/>
                <a:sym typeface="+mn-lt"/>
              </a:rPr>
              <a:t>sung</a:t>
            </a:r>
            <a:endParaRPr lang="en-US" sz="3600" b="1" dirty="0">
              <a:ln w="9525">
                <a:noFill/>
                <a:prstDash val="solid"/>
              </a:ln>
              <a:solidFill>
                <a:srgbClr val="FF0066"/>
              </a:solidFill>
            </a:endParaRPr>
          </a:p>
        </p:txBody>
      </p:sp>
    </p:spTree>
    <p:extLst>
      <p:ext uri="{BB962C8B-B14F-4D97-AF65-F5344CB8AC3E}">
        <p14:creationId xmlns:p14="http://schemas.microsoft.com/office/powerpoint/2010/main" val="6458142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355747" y="371571"/>
            <a:ext cx="11289437" cy="587499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Hình chữ nhật: Góc Tròn 12">
            <a:extLst>
              <a:ext uri="{FF2B5EF4-FFF2-40B4-BE49-F238E27FC236}">
                <a16:creationId xmlns="" xmlns:a16="http://schemas.microsoft.com/office/drawing/2014/main" id="{3B463B71-3583-ED5E-6080-F99385E32E4B}"/>
              </a:ext>
            </a:extLst>
          </p:cNvPr>
          <p:cNvSpPr/>
          <p:nvPr/>
        </p:nvSpPr>
        <p:spPr>
          <a:xfrm>
            <a:off x="832915" y="1593983"/>
            <a:ext cx="4158397" cy="1964810"/>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Có nghĩa giống </a:t>
            </a:r>
          </a:p>
          <a:p>
            <a:pPr algn="ctr"/>
            <a:r>
              <a:rPr lang="en-US" sz="3600">
                <a:solidFill>
                  <a:schemeClr val="tx1"/>
                </a:solidFill>
              </a:rPr>
              <a:t>với từ </a:t>
            </a:r>
            <a:r>
              <a:rPr lang="en-US" sz="3600" b="1">
                <a:solidFill>
                  <a:srgbClr val="FF0066"/>
                </a:solidFill>
              </a:rPr>
              <a:t>đẹp</a:t>
            </a: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10222" y="597989"/>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87676"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30035" y="617791"/>
            <a:ext cx="3140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Tìm 3 – 4 từ:</a:t>
            </a:r>
          </a:p>
        </p:txBody>
      </p:sp>
      <p:pic>
        <p:nvPicPr>
          <p:cNvPr id="3" name="Picture 2">
            <a:extLst>
              <a:ext uri="{FF2B5EF4-FFF2-40B4-BE49-F238E27FC236}">
                <a16:creationId xmlns="" xmlns:a16="http://schemas.microsoft.com/office/drawing/2014/main" id="{7FDB237E-F238-9A0F-EA41-670AF867C8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9281" y="2715660"/>
            <a:ext cx="1195369" cy="11953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18">
            <a:extLst>
              <a:ext uri="{FF2B5EF4-FFF2-40B4-BE49-F238E27FC236}">
                <a16:creationId xmlns="" xmlns:a16="http://schemas.microsoft.com/office/drawing/2014/main" id="{39DAFF72-63A9-20C2-9D64-54DA9FFF5CA6}"/>
              </a:ext>
            </a:extLst>
          </p:cNvPr>
          <p:cNvPicPr>
            <a:picLocks noChangeAspect="1"/>
          </p:cNvPicPr>
          <p:nvPr/>
        </p:nvPicPr>
        <p:blipFill>
          <a:blip r:embed="rId5"/>
          <a:stretch>
            <a:fillRect/>
          </a:stretch>
        </p:blipFill>
        <p:spPr>
          <a:xfrm flipH="1">
            <a:off x="3200336" y="3852069"/>
            <a:ext cx="5229971" cy="2376272"/>
          </a:xfrm>
          <a:prstGeom prst="rect">
            <a:avLst/>
          </a:prstGeom>
        </p:spPr>
      </p:pic>
      <p:sp>
        <p:nvSpPr>
          <p:cNvPr id="6" name="Bong bóng Lời nói: Hình chữ nhật với Góc Tròn 5">
            <a:extLst>
              <a:ext uri="{FF2B5EF4-FFF2-40B4-BE49-F238E27FC236}">
                <a16:creationId xmlns="" xmlns:a16="http://schemas.microsoft.com/office/drawing/2014/main" id="{FB731B6F-F81C-7104-CBCE-3A926DC41F4A}"/>
              </a:ext>
            </a:extLst>
          </p:cNvPr>
          <p:cNvSpPr/>
          <p:nvPr/>
        </p:nvSpPr>
        <p:spPr>
          <a:xfrm>
            <a:off x="5600539" y="1756678"/>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xinh</a:t>
            </a:r>
          </a:p>
        </p:txBody>
      </p:sp>
      <p:sp>
        <p:nvSpPr>
          <p:cNvPr id="8" name="Bong bóng Lời nói: Hình chữ nhật với Góc Tròn 7">
            <a:extLst>
              <a:ext uri="{FF2B5EF4-FFF2-40B4-BE49-F238E27FC236}">
                <a16:creationId xmlns="" xmlns:a16="http://schemas.microsoft.com/office/drawing/2014/main" id="{6BF32AFC-9D03-2C59-E11F-C9822D2D86C1}"/>
              </a:ext>
            </a:extLst>
          </p:cNvPr>
          <p:cNvSpPr/>
          <p:nvPr/>
        </p:nvSpPr>
        <p:spPr>
          <a:xfrm>
            <a:off x="7572797" y="1756679"/>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xinh đẹp</a:t>
            </a:r>
          </a:p>
        </p:txBody>
      </p:sp>
      <p:sp>
        <p:nvSpPr>
          <p:cNvPr id="11" name="Bong bóng Lời nói: Hình chữ nhật với Góc Tròn 10">
            <a:extLst>
              <a:ext uri="{FF2B5EF4-FFF2-40B4-BE49-F238E27FC236}">
                <a16:creationId xmlns="" xmlns:a16="http://schemas.microsoft.com/office/drawing/2014/main" id="{8FE1739B-6C48-6834-DBE0-2938DB471B06}"/>
              </a:ext>
            </a:extLst>
          </p:cNvPr>
          <p:cNvSpPr/>
          <p:nvPr/>
        </p:nvSpPr>
        <p:spPr>
          <a:xfrm>
            <a:off x="9545055" y="1756678"/>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tươi đẹp</a:t>
            </a:r>
          </a:p>
        </p:txBody>
      </p:sp>
      <p:sp>
        <p:nvSpPr>
          <p:cNvPr id="12" name="Bong bóng Lời nói: Hình chữ nhật với Góc Tròn 11">
            <a:extLst>
              <a:ext uri="{FF2B5EF4-FFF2-40B4-BE49-F238E27FC236}">
                <a16:creationId xmlns="" xmlns:a16="http://schemas.microsoft.com/office/drawing/2014/main" id="{514655A2-2581-ACA8-D562-81F4EE20642B}"/>
              </a:ext>
            </a:extLst>
          </p:cNvPr>
          <p:cNvSpPr/>
          <p:nvPr/>
        </p:nvSpPr>
        <p:spPr>
          <a:xfrm>
            <a:off x="6525420" y="2685007"/>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xinh xắn</a:t>
            </a:r>
          </a:p>
        </p:txBody>
      </p:sp>
      <p:sp>
        <p:nvSpPr>
          <p:cNvPr id="17" name="Bong bóng Lời nói: Hình chữ nhật với Góc Tròn 16">
            <a:extLst>
              <a:ext uri="{FF2B5EF4-FFF2-40B4-BE49-F238E27FC236}">
                <a16:creationId xmlns="" xmlns:a16="http://schemas.microsoft.com/office/drawing/2014/main" id="{D070D44E-6C7F-DFBF-4AB4-EA4F8026037A}"/>
              </a:ext>
            </a:extLst>
          </p:cNvPr>
          <p:cNvSpPr/>
          <p:nvPr/>
        </p:nvSpPr>
        <p:spPr>
          <a:xfrm>
            <a:off x="8497678" y="2685008"/>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xinh tươi</a:t>
            </a:r>
          </a:p>
        </p:txBody>
      </p:sp>
    </p:spTree>
    <p:extLst>
      <p:ext uri="{BB962C8B-B14F-4D97-AF65-F5344CB8AC3E}">
        <p14:creationId xmlns:p14="http://schemas.microsoft.com/office/powerpoint/2010/main" val="3327209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90277E96-DC8F-2084-BF54-FF10A247FB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743"/>
          </a:xfrm>
          <a:prstGeom prst="rect">
            <a:avLst/>
          </a:prstGeom>
        </p:spPr>
      </p:pic>
      <p:sp>
        <p:nvSpPr>
          <p:cNvPr id="5" name="Rectangle: Rounded Corners 4">
            <a:extLst>
              <a:ext uri="{FF2B5EF4-FFF2-40B4-BE49-F238E27FC236}">
                <a16:creationId xmlns="" xmlns:a16="http://schemas.microsoft.com/office/drawing/2014/main" id="{54EEE532-5BD9-EBD6-D66E-E45B0CC2D2F3}"/>
              </a:ext>
            </a:extLst>
          </p:cNvPr>
          <p:cNvSpPr/>
          <p:nvPr/>
        </p:nvSpPr>
        <p:spPr>
          <a:xfrm>
            <a:off x="355747" y="371571"/>
            <a:ext cx="11289437" cy="5874998"/>
          </a:xfrm>
          <a:prstGeom prst="roundRect">
            <a:avLst>
              <a:gd name="adj" fmla="val 6681"/>
            </a:avLst>
          </a:prstGeom>
          <a:solidFill>
            <a:schemeClr val="bg1">
              <a:alpha val="94000"/>
            </a:schemeClr>
          </a:solidFill>
          <a:ln w="57150">
            <a:solidFill>
              <a:srgbClr val="FF5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7" name="Nhóm 7">
            <a:extLst>
              <a:ext uri="{FF2B5EF4-FFF2-40B4-BE49-F238E27FC236}">
                <a16:creationId xmlns="" xmlns:a16="http://schemas.microsoft.com/office/drawing/2014/main" id="{009B0EDF-ABBF-FFA8-5CC5-9E30587BDE70}"/>
              </a:ext>
            </a:extLst>
          </p:cNvPr>
          <p:cNvGrpSpPr/>
          <p:nvPr/>
        </p:nvGrpSpPr>
        <p:grpSpPr>
          <a:xfrm>
            <a:off x="824970" y="597989"/>
            <a:ext cx="704966" cy="769441"/>
            <a:chOff x="1169225" y="223961"/>
            <a:chExt cx="704966" cy="769441"/>
          </a:xfrm>
        </p:grpSpPr>
        <p:sp>
          <p:nvSpPr>
            <p:cNvPr id="9" name="Oval 22">
              <a:extLst>
                <a:ext uri="{FF2B5EF4-FFF2-40B4-BE49-F238E27FC236}">
                  <a16:creationId xmlns="" xmlns:a16="http://schemas.microsoft.com/office/drawing/2014/main" id="{189FAFCE-EB00-5A44-8215-672FD0084C6A}"/>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sp>
          <p:nvSpPr>
            <p:cNvPr id="10" name="TextBox 23">
              <a:extLst>
                <a:ext uri="{FF2B5EF4-FFF2-40B4-BE49-F238E27FC236}">
                  <a16:creationId xmlns="" xmlns:a16="http://schemas.microsoft.com/office/drawing/2014/main" id="{31E24A49-B80D-B7A2-5C15-FBE86CDB39EA}"/>
                </a:ext>
              </a:extLst>
            </p:cNvPr>
            <p:cNvSpPr txBox="1"/>
            <p:nvPr/>
          </p:nvSpPr>
          <p:spPr>
            <a:xfrm>
              <a:off x="1287676" y="223961"/>
              <a:ext cx="5565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Pony" panose="02000000000000000000" pitchFamily="2" charset="0"/>
                </a:rPr>
                <a:t>1</a:t>
              </a:r>
              <a:endParaRPr kumimoji="0" lang="vi-VN" sz="4400" b="0" i="0" u="none" strike="noStrike" kern="1200" cap="none" spc="0" normalizeH="0" baseline="0" noProof="0" dirty="0">
                <a:ln>
                  <a:noFill/>
                </a:ln>
                <a:solidFill>
                  <a:prstClr val="white"/>
                </a:solidFill>
                <a:effectLst/>
                <a:uLnTx/>
                <a:uFillTx/>
                <a:latin typeface="iCiel Pony" panose="02000000000000000000" pitchFamily="2" charset="0"/>
              </a:endParaRPr>
            </a:p>
          </p:txBody>
        </p:sp>
      </p:grpSp>
      <p:sp>
        <p:nvSpPr>
          <p:cNvPr id="2" name="TextBox 1">
            <a:extLst>
              <a:ext uri="{FF2B5EF4-FFF2-40B4-BE49-F238E27FC236}">
                <a16:creationId xmlns="" xmlns:a16="http://schemas.microsoft.com/office/drawing/2014/main" id="{2FCBBD6D-3604-D919-88E0-E77C2B460DCC}"/>
              </a:ext>
            </a:extLst>
          </p:cNvPr>
          <p:cNvSpPr txBox="1"/>
          <p:nvPr/>
        </p:nvSpPr>
        <p:spPr>
          <a:xfrm>
            <a:off x="1630035" y="617791"/>
            <a:ext cx="3140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Tìm 3 – 4 từ:</a:t>
            </a:r>
          </a:p>
        </p:txBody>
      </p:sp>
      <p:pic>
        <p:nvPicPr>
          <p:cNvPr id="16" name="Picture 318">
            <a:extLst>
              <a:ext uri="{FF2B5EF4-FFF2-40B4-BE49-F238E27FC236}">
                <a16:creationId xmlns="" xmlns:a16="http://schemas.microsoft.com/office/drawing/2014/main" id="{39DAFF72-63A9-20C2-9D64-54DA9FFF5CA6}"/>
              </a:ext>
            </a:extLst>
          </p:cNvPr>
          <p:cNvPicPr>
            <a:picLocks noChangeAspect="1"/>
          </p:cNvPicPr>
          <p:nvPr/>
        </p:nvPicPr>
        <p:blipFill>
          <a:blip r:embed="rId4"/>
          <a:stretch>
            <a:fillRect/>
          </a:stretch>
        </p:blipFill>
        <p:spPr>
          <a:xfrm flipH="1">
            <a:off x="3200336" y="3852069"/>
            <a:ext cx="5229971" cy="2376272"/>
          </a:xfrm>
          <a:prstGeom prst="rect">
            <a:avLst/>
          </a:prstGeom>
        </p:spPr>
      </p:pic>
      <p:sp>
        <p:nvSpPr>
          <p:cNvPr id="6" name="Bong bóng Lời nói: Hình chữ nhật với Góc Tròn 5">
            <a:extLst>
              <a:ext uri="{FF2B5EF4-FFF2-40B4-BE49-F238E27FC236}">
                <a16:creationId xmlns="" xmlns:a16="http://schemas.microsoft.com/office/drawing/2014/main" id="{FB731B6F-F81C-7104-CBCE-3A926DC41F4A}"/>
              </a:ext>
            </a:extLst>
          </p:cNvPr>
          <p:cNvSpPr/>
          <p:nvPr/>
        </p:nvSpPr>
        <p:spPr>
          <a:xfrm>
            <a:off x="6450603" y="1709979"/>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xấu</a:t>
            </a:r>
          </a:p>
        </p:txBody>
      </p:sp>
      <p:sp>
        <p:nvSpPr>
          <p:cNvPr id="8" name="Bong bóng Lời nói: Hình chữ nhật với Góc Tròn 7">
            <a:extLst>
              <a:ext uri="{FF2B5EF4-FFF2-40B4-BE49-F238E27FC236}">
                <a16:creationId xmlns="" xmlns:a16="http://schemas.microsoft.com/office/drawing/2014/main" id="{6BF32AFC-9D03-2C59-E11F-C9822D2D86C1}"/>
              </a:ext>
            </a:extLst>
          </p:cNvPr>
          <p:cNvSpPr/>
          <p:nvPr/>
        </p:nvSpPr>
        <p:spPr>
          <a:xfrm>
            <a:off x="8422861" y="1709980"/>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xấu xí</a:t>
            </a:r>
          </a:p>
        </p:txBody>
      </p:sp>
      <p:sp>
        <p:nvSpPr>
          <p:cNvPr id="11" name="Bong bóng Lời nói: Hình chữ nhật với Góc Tròn 10">
            <a:extLst>
              <a:ext uri="{FF2B5EF4-FFF2-40B4-BE49-F238E27FC236}">
                <a16:creationId xmlns="" xmlns:a16="http://schemas.microsoft.com/office/drawing/2014/main" id="{8FE1739B-6C48-6834-DBE0-2938DB471B06}"/>
              </a:ext>
            </a:extLst>
          </p:cNvPr>
          <p:cNvSpPr/>
          <p:nvPr/>
        </p:nvSpPr>
        <p:spPr>
          <a:xfrm>
            <a:off x="8430307" y="2622528"/>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xấu xa</a:t>
            </a:r>
          </a:p>
        </p:txBody>
      </p:sp>
      <p:sp>
        <p:nvSpPr>
          <p:cNvPr id="12" name="Bong bóng Lời nói: Hình chữ nhật với Góc Tròn 11">
            <a:extLst>
              <a:ext uri="{FF2B5EF4-FFF2-40B4-BE49-F238E27FC236}">
                <a16:creationId xmlns="" xmlns:a16="http://schemas.microsoft.com/office/drawing/2014/main" id="{514655A2-2581-ACA8-D562-81F4EE20642B}"/>
              </a:ext>
            </a:extLst>
          </p:cNvPr>
          <p:cNvSpPr/>
          <p:nvPr/>
        </p:nvSpPr>
        <p:spPr>
          <a:xfrm>
            <a:off x="6467897" y="2626411"/>
            <a:ext cx="1863863" cy="815857"/>
          </a:xfrm>
          <a:prstGeom prst="wedgeRoundRectCallout">
            <a:avLst>
              <a:gd name="adj1" fmla="val -26408"/>
              <a:gd name="adj2" fmla="val 48984"/>
              <a:gd name="adj3" fmla="val 16667"/>
            </a:avLst>
          </a:prstGeom>
          <a:solidFill>
            <a:srgbClr val="FFCCFF"/>
          </a:solid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FF0066"/>
                </a:solidFill>
              </a:rPr>
              <a:t>xấu hoắc</a:t>
            </a:r>
          </a:p>
        </p:txBody>
      </p:sp>
      <p:sp>
        <p:nvSpPr>
          <p:cNvPr id="14" name="Hình chữ nhật: Góc Tròn 13">
            <a:extLst>
              <a:ext uri="{FF2B5EF4-FFF2-40B4-BE49-F238E27FC236}">
                <a16:creationId xmlns="" xmlns:a16="http://schemas.microsoft.com/office/drawing/2014/main" id="{60DADD2A-371A-D99C-C64B-055D0DD182B1}"/>
              </a:ext>
            </a:extLst>
          </p:cNvPr>
          <p:cNvSpPr/>
          <p:nvPr/>
        </p:nvSpPr>
        <p:spPr>
          <a:xfrm>
            <a:off x="1273973" y="1593848"/>
            <a:ext cx="4032130" cy="1964810"/>
          </a:xfrm>
          <a:prstGeom prst="roundRect">
            <a:avLst/>
          </a:prstGeom>
          <a:solidFill>
            <a:schemeClr val="accent4">
              <a:lumMod val="40000"/>
              <a:lumOff val="6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rPr>
              <a:t>Có nghĩa </a:t>
            </a:r>
            <a:r>
              <a:rPr lang="vi-VN" sz="3600">
                <a:solidFill>
                  <a:schemeClr val="tx1"/>
                </a:solidFill>
                <a:latin typeface="Calibri" panose="020F0502020204030204" pitchFamily="34" charset="0"/>
                <a:cs typeface="Calibri" panose="020F0502020204030204" pitchFamily="34" charset="0"/>
              </a:rPr>
              <a:t>trái ngược</a:t>
            </a:r>
            <a:r>
              <a:rPr lang="en-US" sz="3600">
                <a:solidFill>
                  <a:schemeClr val="tx1"/>
                </a:solidFill>
                <a:latin typeface="Calibri" panose="020F0502020204030204" pitchFamily="34" charset="0"/>
                <a:cs typeface="Calibri" panose="020F0502020204030204" pitchFamily="34" charset="0"/>
              </a:rPr>
              <a:t> </a:t>
            </a:r>
            <a:r>
              <a:rPr lang="en-US" sz="3600">
                <a:solidFill>
                  <a:schemeClr val="tx1"/>
                </a:solidFill>
              </a:rPr>
              <a:t>với từ </a:t>
            </a:r>
            <a:r>
              <a:rPr lang="en-US" sz="3600" b="1">
                <a:solidFill>
                  <a:srgbClr val="FF0066"/>
                </a:solidFill>
              </a:rPr>
              <a:t>đẹp</a:t>
            </a:r>
          </a:p>
        </p:txBody>
      </p:sp>
      <p:pic>
        <p:nvPicPr>
          <p:cNvPr id="15" name="Picture 2">
            <a:extLst>
              <a:ext uri="{FF2B5EF4-FFF2-40B4-BE49-F238E27FC236}">
                <a16:creationId xmlns="" xmlns:a16="http://schemas.microsoft.com/office/drawing/2014/main" id="{F2E437A8-37A6-75C9-552B-CFCFC57283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8418" y="2715525"/>
            <a:ext cx="1195369" cy="1195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55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703</Words>
  <Application>Microsoft Office PowerPoint</Application>
  <PresentationFormat>Widescreen</PresentationFormat>
  <Paragraphs>173</Paragraphs>
  <Slides>36</Slides>
  <Notes>21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LNTH-LuoLuoNotangYuanTi 1</vt:lpstr>
      <vt:lpstr>宋体</vt:lpstr>
      <vt:lpstr>#9Slide05 SVNClementine</vt:lpstr>
      <vt:lpstr>Arial</vt:lpstr>
      <vt:lpstr>Calibri</vt:lpstr>
      <vt:lpstr>Calibri Light</vt:lpstr>
      <vt:lpstr>iCiel Pony</vt:lpstr>
      <vt:lpstr>LNTH-Dinomiko</vt:lpstr>
      <vt:lpstr>SVN-Gretoon</vt:lpstr>
      <vt:lpstr>UTM Duepuntozero</vt:lpstr>
      <vt:lpstr>UTM Edwardian</vt:lpstr>
      <vt:lpstr>UTM Mother</vt:lpstr>
      <vt:lpstr>UTM Showcard</vt:lpstr>
      <vt:lpstr>UVN Banh Mi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Giang</dc:creator>
  <cp:lastModifiedBy>Huong Giang</cp:lastModifiedBy>
  <cp:revision>1</cp:revision>
  <dcterms:created xsi:type="dcterms:W3CDTF">2024-03-02T14:32:36Z</dcterms:created>
  <dcterms:modified xsi:type="dcterms:W3CDTF">2024-03-02T14:32:40Z</dcterms:modified>
</cp:coreProperties>
</file>